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2" r:id="rId2"/>
    <p:sldId id="258" r:id="rId3"/>
    <p:sldId id="261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28"/>
    <p:restoredTop sz="96325"/>
  </p:normalViewPr>
  <p:slideViewPr>
    <p:cSldViewPr snapToGrid="0" snapToObjects="1">
      <p:cViewPr varScale="1">
        <p:scale>
          <a:sx n="95" d="100"/>
          <a:sy n="95" d="100"/>
        </p:scale>
        <p:origin x="106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6237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3793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042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630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7792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1300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8273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6150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3784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5370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642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6142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9701DD3-4AD8-5A48-BD6E-DABB0E683F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b="1">
                <a:latin typeface="SimSun" panose="02010600030101010101" pitchFamily="2" charset="-122"/>
                <a:ea typeface="SimSun" panose="02010600030101010101" pitchFamily="2" charset="-122"/>
              </a:rPr>
              <a:t>译码器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544F018-9AB3-4D6D-85D7-F10105F62E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961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98"/>
    </mc:Choice>
    <mc:Fallback>
      <p:transition spd="slow" advTm="3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6B3701-20D6-024B-B017-302DA331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译码器的作用及种类</a:t>
            </a:r>
          </a:p>
        </p:txBody>
      </p:sp>
      <p:sp>
        <p:nvSpPr>
          <p:cNvPr id="40963" name="矩形 6146">
            <a:extLst>
              <a:ext uri="{FF2B5EF4-FFF2-40B4-BE49-F238E27FC236}">
                <a16:creationId xmlns:a16="http://schemas.microsoft.com/office/drawing/2014/main" id="{079CCE75-3EB9-41E7-A235-08D0FCBD1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7" y="1686770"/>
            <a:ext cx="7591425" cy="467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>
              <a:lnSpc>
                <a:spcPct val="120000"/>
              </a:lnSpc>
              <a:buClr>
                <a:srgbClr val="FF0000"/>
              </a:buClr>
              <a:buSzPct val="80000"/>
            </a:pP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矩形 6146">
            <a:extLst>
              <a:ext uri="{FF2B5EF4-FFF2-40B4-BE49-F238E27FC236}">
                <a16:creationId xmlns:a16="http://schemas.microsoft.com/office/drawing/2014/main" id="{0B990A78-363E-624F-8FE4-4C543BDA66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924" y="1556544"/>
            <a:ext cx="7591425" cy="3744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译码器：将具有特定含义的二进制代码转换成控制信号的器件。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地址译码器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显示译码器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指令译码器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</a:rPr>
              <a:t>…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B4E9E7B-3330-4BCD-8E94-7EAA5E74F1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152314"/>
      </p:ext>
    </p:extLst>
  </p:cSld>
  <p:clrMapOvr>
    <a:masterClrMapping/>
  </p:clrMapOvr>
  <p:transition advTm="4113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47" x="6665913" y="4662488"/>
          <p14:tracePt t="2855" x="6561138" y="4600575"/>
          <p14:tracePt t="2862" x="6456363" y="4538663"/>
          <p14:tracePt t="2869" x="6338888" y="4476750"/>
          <p14:tracePt t="2877" x="6240463" y="4416425"/>
          <p14:tracePt t="2893" x="6080125" y="4335463"/>
          <p14:tracePt t="2900" x="6024563" y="4298950"/>
          <p14:tracePt t="2906" x="5956300" y="4243388"/>
          <p14:tracePt t="2914" x="5888038" y="4181475"/>
          <p14:tracePt t="2921" x="5808663" y="4119563"/>
          <p14:tracePt t="2928" x="5721350" y="4040188"/>
          <p14:tracePt t="2935" x="5641975" y="3971925"/>
          <p14:tracePt t="2943" x="5561013" y="3910013"/>
          <p14:tracePt t="2950" x="5494338" y="3848100"/>
          <p14:tracePt t="2958" x="5426075" y="3811588"/>
          <p14:tracePt t="2965" x="5370513" y="3762375"/>
          <p14:tracePt t="2973" x="5302250" y="3713163"/>
          <p14:tracePt t="2980" x="5235575" y="3670300"/>
          <p14:tracePt t="2987" x="5154613" y="3608388"/>
          <p14:tracePt t="2996" x="5075238" y="3533775"/>
          <p14:tracePt t="3002" x="4994275" y="3454400"/>
          <p14:tracePt t="3009" x="4908550" y="3360738"/>
          <p14:tracePt t="3017" x="4840288" y="3281363"/>
          <p14:tracePt t="3026" x="4759325" y="3206750"/>
          <p14:tracePt t="3032" x="4673600" y="3127375"/>
          <p14:tracePt t="3040" x="4581525" y="3046413"/>
          <p14:tracePt t="3047" x="4470400" y="2935288"/>
          <p14:tracePt t="3055" x="4371975" y="2817813"/>
          <p14:tracePt t="3062" x="4284663" y="2738438"/>
          <p14:tracePt t="3069" x="4229100" y="2657475"/>
          <p14:tracePt t="3077" x="4168775" y="2608263"/>
          <p14:tracePt t="3084" x="4113213" y="2565400"/>
          <p14:tracePt t="3093" x="4057650" y="2516188"/>
          <p14:tracePt t="3099" x="4013200" y="2479675"/>
          <p14:tracePt t="3106" x="3970338" y="2454275"/>
          <p14:tracePt t="3114" x="3940175" y="2430463"/>
          <p14:tracePt t="3122" x="3908425" y="2417763"/>
          <p14:tracePt t="3129" x="3878263" y="2405063"/>
          <p14:tracePt t="3137" x="3848100" y="2398713"/>
          <p14:tracePt t="3145" x="3829050" y="2398713"/>
          <p14:tracePt t="3150" x="3810000" y="2392363"/>
          <p14:tracePt t="3159" x="3779838" y="2386013"/>
          <p14:tracePt t="3166" x="3760788" y="2386013"/>
          <p14:tracePt t="3173" x="3743325" y="2381250"/>
          <p14:tracePt t="3181" x="3711575" y="2381250"/>
          <p14:tracePt t="3188" x="3698875" y="2374900"/>
          <p14:tracePt t="3195" x="3681413" y="2374900"/>
          <p14:tracePt t="3203" x="3668713" y="2374900"/>
          <p14:tracePt t="3210" x="3656013" y="2374900"/>
          <p14:tracePt t="3218" x="3643313" y="2374900"/>
          <p14:tracePt t="3226" x="3632200" y="2374900"/>
          <p14:tracePt t="3232" x="3613150" y="2374900"/>
          <p14:tracePt t="3240" x="3594100" y="2374900"/>
          <p14:tracePt t="3248" x="3557588" y="2374900"/>
          <p14:tracePt t="3255" x="3508375" y="2368550"/>
          <p14:tracePt t="3263" x="3452813" y="2355850"/>
          <p14:tracePt t="3270" x="3390900" y="2349500"/>
          <p14:tracePt t="3278" x="3335338" y="2336800"/>
          <p14:tracePt t="3285" x="3298825" y="2325688"/>
          <p14:tracePt t="3293" x="3255963" y="2306638"/>
          <p14:tracePt t="3299" x="3224213" y="2281238"/>
          <p14:tracePt t="3307" x="3200400" y="2257425"/>
          <p14:tracePt t="3314" x="3181350" y="2244725"/>
          <p14:tracePt t="3322" x="3168650" y="2238375"/>
          <p14:tracePt t="3329" x="3163888" y="2232025"/>
          <p14:tracePt t="3337" x="3151188" y="2225675"/>
          <p14:tracePt t="3351" x="3144838" y="2225675"/>
          <p14:tracePt t="3360" x="3138488" y="2220913"/>
          <p14:tracePt t="3381" x="3132138" y="2220913"/>
          <p14:tracePt t="3724" x="3151188" y="2220913"/>
          <p14:tracePt t="3732" x="3175000" y="2225675"/>
          <p14:tracePt t="3738" x="3200400" y="2225675"/>
          <p14:tracePt t="3746" x="3217863" y="2232025"/>
          <p14:tracePt t="3753" x="3243263" y="2238375"/>
          <p14:tracePt t="3761" x="3268663" y="2238375"/>
          <p14:tracePt t="3768" x="3286125" y="2238375"/>
          <p14:tracePt t="3776" x="3311525" y="2238375"/>
          <p14:tracePt t="3784" x="3335338" y="2238375"/>
          <p14:tracePt t="3791" x="3360738" y="2244725"/>
          <p14:tracePt t="3800" x="3390900" y="2251075"/>
          <p14:tracePt t="3805" x="3416300" y="2251075"/>
          <p14:tracePt t="3813" x="3446463" y="2263775"/>
          <p14:tracePt t="3820" x="3482975" y="2263775"/>
          <p14:tracePt t="3828" x="3514725" y="2263775"/>
          <p14:tracePt t="3835" x="3544888" y="2263775"/>
          <p14:tracePt t="3843" x="3587750" y="2263775"/>
          <p14:tracePt t="3851" x="3613150" y="2263775"/>
          <p14:tracePt t="3857" x="3643313" y="2263775"/>
          <p14:tracePt t="3866" x="3668713" y="2263775"/>
          <p14:tracePt t="3872" x="3687763" y="2263775"/>
          <p14:tracePt t="3881" x="3711575" y="2263775"/>
          <p14:tracePt t="3899" x="3743325" y="2270125"/>
          <p14:tracePt t="3902" x="3760788" y="2270125"/>
          <p14:tracePt t="3910" x="3773488" y="2270125"/>
          <p14:tracePt t="3918" x="3786188" y="2270125"/>
          <p14:tracePt t="3925" x="3798888" y="2270125"/>
          <p14:tracePt t="3933" x="3810000" y="2276475"/>
          <p14:tracePt t="3939" x="3829050" y="2281238"/>
          <p14:tracePt t="3948" x="3841750" y="2281238"/>
          <p14:tracePt t="3954" x="3859213" y="2287588"/>
          <p14:tracePt t="3962" x="3871913" y="2293938"/>
          <p14:tracePt t="3969" x="3897313" y="2293938"/>
          <p14:tracePt t="3977" x="3914775" y="2300288"/>
          <p14:tracePt t="3985" x="3933825" y="2300288"/>
          <p14:tracePt t="3991" x="3952875" y="2300288"/>
          <p14:tracePt t="4000" x="3963988" y="2300288"/>
          <p14:tracePt t="4006" x="3983038" y="2300288"/>
          <p14:tracePt t="4015" x="3995738" y="2300288"/>
          <p14:tracePt t="4021" x="4008438" y="2300288"/>
          <p14:tracePt t="4029" x="4019550" y="2300288"/>
          <p14:tracePt t="4036" x="4025900" y="2300288"/>
          <p14:tracePt t="4044" x="4038600" y="2300288"/>
          <p14:tracePt t="4052" x="4051300" y="2300288"/>
          <p14:tracePt t="4059" x="4064000" y="2300288"/>
          <p14:tracePt t="4067" x="4075113" y="2300288"/>
          <p14:tracePt t="4073" x="4081463" y="2300288"/>
          <p14:tracePt t="4082" x="4094163" y="2300288"/>
          <p14:tracePt t="4088" x="4119563" y="2300288"/>
          <p14:tracePt t="4095" x="4137025" y="2300288"/>
          <p14:tracePt t="4103" x="4149725" y="2300288"/>
          <p14:tracePt t="4110" x="4168775" y="2300288"/>
          <p14:tracePt t="4118" x="4186238" y="2293938"/>
          <p14:tracePt t="4125" x="4198938" y="2293938"/>
          <p14:tracePt t="4133" x="4217988" y="2293938"/>
          <p14:tracePt t="4140" x="4229100" y="2293938"/>
          <p14:tracePt t="4149" x="4241800" y="2293938"/>
          <p14:tracePt t="4155" x="4254500" y="2287588"/>
          <p14:tracePt t="4162" x="4279900" y="2287588"/>
          <p14:tracePt t="4170" x="4284663" y="2287588"/>
          <p14:tracePt t="4177" x="4316413" y="2287588"/>
          <p14:tracePt t="4186" x="4329113" y="2287588"/>
          <p14:tracePt t="4192" x="4352925" y="2281238"/>
          <p14:tracePt t="4201" x="4378325" y="2276475"/>
          <p14:tracePt t="4207" x="4402138" y="2276475"/>
          <p14:tracePt t="4215" x="4421188" y="2276475"/>
          <p14:tracePt t="4222" x="4451350" y="2276475"/>
          <p14:tracePt t="4229" x="4476750" y="2276475"/>
          <p14:tracePt t="4237" x="4500563" y="2270125"/>
          <p14:tracePt t="4244" x="4525963" y="2257425"/>
          <p14:tracePt t="4252" x="4556125" y="2257425"/>
          <p14:tracePt t="4258" x="4581525" y="2251075"/>
          <p14:tracePt t="4267" x="4611688" y="2244725"/>
          <p14:tracePt t="4274" x="4630738" y="2244725"/>
          <p14:tracePt t="4283" x="4654550" y="2238375"/>
          <p14:tracePt t="4289" x="4673600" y="2232025"/>
          <p14:tracePt t="4296" x="4692650" y="2232025"/>
          <p14:tracePt t="4303" x="4705350" y="2232025"/>
          <p14:tracePt t="4311" x="4716463" y="2232025"/>
          <p14:tracePt t="4318" x="4729163" y="2232025"/>
          <p14:tracePt t="4326" x="4741863" y="2232025"/>
          <p14:tracePt t="4334" x="4754563" y="2232025"/>
          <p14:tracePt t="4340" x="4772025" y="2232025"/>
          <p14:tracePt t="4349" x="4791075" y="2232025"/>
          <p14:tracePt t="4356" x="4803775" y="2232025"/>
          <p14:tracePt t="4364" x="4827588" y="2232025"/>
          <p14:tracePt t="4370" x="4840288" y="2232025"/>
          <p14:tracePt t="4378" x="4870450" y="2232025"/>
          <p14:tracePt t="4386" x="4883150" y="2232025"/>
          <p14:tracePt t="4393" x="4902200" y="2232025"/>
          <p14:tracePt t="4401" x="4919663" y="2232025"/>
          <p14:tracePt t="4407" x="4932363" y="2238375"/>
          <p14:tracePt t="4416" x="4957763" y="2238375"/>
          <p14:tracePt t="4422" x="4975225" y="2244725"/>
          <p14:tracePt t="4431" x="4987925" y="2251075"/>
          <p14:tracePt t="4437" x="5013325" y="2257425"/>
          <p14:tracePt t="4445" x="5037138" y="2263775"/>
          <p14:tracePt t="4453" x="5056188" y="2263775"/>
          <p14:tracePt t="4460" x="5086350" y="2276475"/>
          <p14:tracePt t="4468" x="5105400" y="2281238"/>
          <p14:tracePt t="4474" x="5124450" y="2281238"/>
          <p14:tracePt t="4483" x="5154613" y="2293938"/>
          <p14:tracePt t="4489" x="5173663" y="2293938"/>
          <p14:tracePt t="4498" x="5191125" y="2300288"/>
          <p14:tracePt t="4504" x="5203825" y="2306638"/>
          <p14:tracePt t="4512" x="5229225" y="2306638"/>
          <p14:tracePt t="4519" x="5240338" y="2312988"/>
          <p14:tracePt t="4527" x="5253038" y="2312988"/>
          <p14:tracePt t="4536" x="5265738" y="2312988"/>
          <p14:tracePt t="4541" x="5278438" y="2319338"/>
          <p14:tracePt t="4550" x="5284788" y="2319338"/>
          <p14:tracePt t="4556" x="5289550" y="2319338"/>
          <p14:tracePt t="4565" x="5302250" y="2319338"/>
          <p14:tracePt t="4571" x="5321300" y="2319338"/>
          <p14:tracePt t="4579" x="5345113" y="2319338"/>
          <p14:tracePt t="4585" x="5351463" y="2319338"/>
          <p14:tracePt t="4594" x="5376863" y="2319338"/>
          <p14:tracePt t="4601" x="5395913" y="2319338"/>
          <p14:tracePt t="4609" x="5419725" y="2319338"/>
          <p14:tracePt t="4616" x="5445125" y="2319338"/>
          <p14:tracePt t="4623" x="5462588" y="2319338"/>
          <p14:tracePt t="4632" x="5487988" y="2319338"/>
          <p14:tracePt t="4638" x="5505450" y="2319338"/>
          <p14:tracePt t="4646" x="5530850" y="2319338"/>
          <p14:tracePt t="4653" x="5543550" y="2319338"/>
          <p14:tracePt t="4661" x="5561013" y="2319338"/>
          <p14:tracePt t="4667" x="5573713" y="2319338"/>
          <p14:tracePt t="4675" x="5592763" y="2319338"/>
          <p14:tracePt t="4684" x="5605463" y="2319338"/>
          <p14:tracePt t="4690" x="5629275" y="2319338"/>
          <p14:tracePt t="4699" x="5654675" y="2319338"/>
          <p14:tracePt t="4704" x="5672138" y="2319338"/>
          <p14:tracePt t="4712" x="5691188" y="2319338"/>
          <p14:tracePt t="4720" x="5710238" y="2319338"/>
          <p14:tracePt t="4727" x="5727700" y="2319338"/>
          <p14:tracePt t="4735" x="5753100" y="2319338"/>
          <p14:tracePt t="4742" x="5770563" y="2319338"/>
          <p14:tracePt t="4750" x="5789613" y="2319338"/>
          <p14:tracePt t="4757" x="5821363" y="2312988"/>
          <p14:tracePt t="4765" x="5838825" y="2312988"/>
          <p14:tracePt t="4772" x="5857875" y="2312988"/>
          <p14:tracePt t="4779" x="5888038" y="2306638"/>
          <p14:tracePt t="4786" x="5913438" y="2300288"/>
          <p14:tracePt t="4794" x="5943600" y="2300288"/>
          <p14:tracePt t="4801" x="5969000" y="2293938"/>
          <p14:tracePt t="4809" x="5999163" y="2281238"/>
          <p14:tracePt t="4817" x="6030913" y="2281238"/>
          <p14:tracePt t="4824" x="6054725" y="2276475"/>
          <p14:tracePt t="4832" x="6073775" y="2270125"/>
          <p14:tracePt t="4839" x="6097588" y="2270125"/>
          <p14:tracePt t="4846" x="6110288" y="2263775"/>
          <p14:tracePt t="4854" x="6122988" y="2263775"/>
          <p14:tracePt t="4861" x="6135688" y="2263775"/>
          <p14:tracePt t="4869" x="6140450" y="2263775"/>
          <p14:tracePt t="4876" x="6146800" y="2263775"/>
          <p14:tracePt t="4884" x="6153150" y="2263775"/>
          <p14:tracePt t="4906" x="6191250" y="2263775"/>
          <p14:tracePt t="4913" x="6202363" y="2263775"/>
          <p14:tracePt t="4920" x="6215063" y="2263775"/>
          <p14:tracePt t="4927" x="6227763" y="2263775"/>
          <p14:tracePt t="4935" x="6234113" y="2263775"/>
          <p14:tracePt t="4942" x="6240463" y="2263775"/>
          <p14:tracePt t="4950" x="6251575" y="2263775"/>
          <p14:tracePt t="4957" x="6264275" y="2263775"/>
          <p14:tracePt t="4965" x="6276975" y="2263775"/>
          <p14:tracePt t="4972" x="6289675" y="2263775"/>
          <p14:tracePt t="4980" x="6300788" y="2263775"/>
          <p14:tracePt t="4987" x="6319838" y="2263775"/>
          <p14:tracePt t="4995" x="6332538" y="2263775"/>
          <p14:tracePt t="5001" x="6356350" y="2263775"/>
          <p14:tracePt t="5009" x="6381750" y="2263775"/>
          <p14:tracePt t="5016" x="6400800" y="2263775"/>
          <p14:tracePt t="5024" x="6424613" y="2263775"/>
          <p14:tracePt t="5032" x="6450013" y="2263775"/>
          <p14:tracePt t="5039" x="6467475" y="2263775"/>
          <p14:tracePt t="5047" x="6486525" y="2263775"/>
          <p14:tracePt t="5054" x="6505575" y="2263775"/>
          <p14:tracePt t="5061" x="6516688" y="2263775"/>
          <p14:tracePt t="5068" x="6535738" y="2263775"/>
          <p14:tracePt t="5076" x="6548438" y="2263775"/>
          <p14:tracePt t="5084" x="6561138" y="2257425"/>
          <p14:tracePt t="5091" x="6572250" y="2257425"/>
          <p14:tracePt t="5098" x="6584950" y="2257425"/>
          <p14:tracePt t="5106" x="6597650" y="2257425"/>
          <p14:tracePt t="5114" x="6610350" y="2257425"/>
          <p14:tracePt t="5120" x="6621463" y="2257425"/>
          <p14:tracePt t="5128" x="6634163" y="2257425"/>
          <p14:tracePt t="5135" x="6646863" y="2257425"/>
          <p14:tracePt t="5143" x="6659563" y="2257425"/>
          <p14:tracePt t="5150" x="6672263" y="2257425"/>
          <p14:tracePt t="5166" x="6683375" y="2257425"/>
          <p14:tracePt t="5172" x="6689725" y="2257425"/>
          <p14:tracePt t="5181" x="6696075" y="2257425"/>
          <p14:tracePt t="5187" x="6702425" y="2257425"/>
          <p14:tracePt t="5195" x="6708775" y="2257425"/>
          <p14:tracePt t="5217" x="6715125" y="2257425"/>
          <p14:tracePt t="5232" x="6721475" y="2257425"/>
          <p14:tracePt t="5247" x="6726238" y="2257425"/>
          <p14:tracePt t="6244" x="6689725" y="2263775"/>
          <p14:tracePt t="6251" x="6634163" y="2281238"/>
          <p14:tracePt t="6259" x="6572250" y="2300288"/>
          <p14:tracePt t="6267" x="6523038" y="2312988"/>
          <p14:tracePt t="6273" x="6467475" y="2330450"/>
          <p14:tracePt t="6282" x="6411913" y="2343150"/>
          <p14:tracePt t="6288" x="6381750" y="2362200"/>
          <p14:tracePt t="6297" x="6332538" y="2381250"/>
          <p14:tracePt t="6303" x="6289675" y="2405063"/>
          <p14:tracePt t="6311" x="6234113" y="2430463"/>
          <p14:tracePt t="6317" x="6165850" y="2460625"/>
          <p14:tracePt t="6325" x="6110288" y="2497138"/>
          <p14:tracePt t="6333" x="6030913" y="2535238"/>
          <p14:tracePt t="6339" x="5962650" y="2578100"/>
          <p14:tracePt t="6348" x="5900738" y="2601913"/>
          <p14:tracePt t="6354" x="5845175" y="2640013"/>
          <p14:tracePt t="6363" x="5789613" y="2670175"/>
          <p14:tracePt t="6369" x="5710238" y="2706688"/>
          <p14:tracePt t="6377" x="5629275" y="2744788"/>
          <p14:tracePt t="6384" x="5543550" y="2774950"/>
          <p14:tracePt t="6392" x="5449888" y="2806700"/>
          <p14:tracePt t="6399" x="5351463" y="2836863"/>
          <p14:tracePt t="6407" x="5284788" y="2867025"/>
          <p14:tracePt t="6415" x="5210175" y="2886075"/>
          <p14:tracePt t="6421" x="5130800" y="2911475"/>
          <p14:tracePt t="6430" x="5043488" y="2941638"/>
          <p14:tracePt t="6436" x="4938713" y="2984500"/>
          <p14:tracePt t="6444" x="4840288" y="3022600"/>
          <p14:tracePt t="6451" x="4748213" y="3065463"/>
          <p14:tracePt t="6459" x="4667250" y="3095625"/>
          <p14:tracePt t="6466" x="4581525" y="3127375"/>
          <p14:tracePt t="6473" x="4500563" y="3163888"/>
          <p14:tracePt t="6481" x="4402138" y="3194050"/>
          <p14:tracePt t="6488" x="4310063" y="3225800"/>
          <p14:tracePt t="6496" x="4224338" y="3243263"/>
          <p14:tracePt t="6503" x="4143375" y="3275013"/>
          <p14:tracePt t="6511" x="4081463" y="3281363"/>
          <p14:tracePt t="6518" x="4013200" y="3298825"/>
          <p14:tracePt t="6525" x="3963988" y="3317875"/>
          <p14:tracePt t="6533" x="3908425" y="3324225"/>
          <p14:tracePt t="6541" x="3848100" y="3336925"/>
          <p14:tracePt t="6549" x="3786188" y="3343275"/>
          <p14:tracePt t="6555" x="3717925" y="3354388"/>
          <p14:tracePt t="6563" x="3643313" y="3354388"/>
          <p14:tracePt t="6570" x="3570288" y="3360738"/>
          <p14:tracePt t="6577" x="3508375" y="3373438"/>
          <p14:tracePt t="6584" x="3446463" y="3373438"/>
          <p14:tracePt t="6592" x="3390900" y="3367088"/>
          <p14:tracePt t="6599" x="3341688" y="3360738"/>
          <p14:tracePt t="6608" x="3279775" y="3354388"/>
          <p14:tracePt t="6616" x="3213100" y="3330575"/>
          <p14:tracePt t="6622" x="3157538" y="3317875"/>
          <p14:tracePt t="6630" x="3108325" y="3298825"/>
          <p14:tracePt t="6636" x="3052763" y="3268663"/>
          <p14:tracePt t="6645" x="3008313" y="3255963"/>
          <p14:tracePt t="6651" x="2965450" y="3225800"/>
          <p14:tracePt t="6659" x="2935288" y="3200400"/>
          <p14:tracePt t="6667" x="2892425" y="3187700"/>
          <p14:tracePt t="6674" x="2860675" y="3170238"/>
          <p14:tracePt t="6683" x="2830513" y="3144838"/>
          <p14:tracePt t="6689" x="2811463" y="3138488"/>
          <p14:tracePt t="6698" x="2762250" y="3114675"/>
          <p14:tracePt t="6703" x="2706688" y="3089275"/>
          <p14:tracePt t="6712" x="2651125" y="3071813"/>
          <p14:tracePt t="6718" x="2589213" y="3052763"/>
          <p14:tracePt t="6726" x="2533650" y="3046413"/>
          <p14:tracePt t="6733" x="2497138" y="3033713"/>
          <p14:tracePt t="6741" x="2441575" y="3016250"/>
          <p14:tracePt t="6750" x="2417763" y="3016250"/>
          <p14:tracePt t="6755" x="2373313" y="3003550"/>
          <p14:tracePt t="6764" x="2349500" y="3003550"/>
          <p14:tracePt t="6771" x="2317750" y="2997200"/>
          <p14:tracePt t="6779" x="2287588" y="2990850"/>
          <p14:tracePt t="6785" x="2262188" y="2990850"/>
          <p14:tracePt t="6793" x="2232025" y="2978150"/>
          <p14:tracePt t="6800" x="2212975" y="2973388"/>
          <p14:tracePt t="6808" x="2189163" y="2973388"/>
          <p14:tracePt t="6815" x="2163763" y="2967038"/>
          <p14:tracePt t="6823" x="2146300" y="2960688"/>
          <p14:tracePt t="6831" x="2114550" y="2947988"/>
          <p14:tracePt t="6837" x="2097088" y="2941638"/>
          <p14:tracePt t="6845" x="2078038" y="2928938"/>
          <p14:tracePt t="6852" x="2052638" y="2922588"/>
          <p14:tracePt t="6860" x="2041525" y="2917825"/>
          <p14:tracePt t="6867" x="2022475" y="2917825"/>
          <p14:tracePt t="6880" x="2009775" y="2911475"/>
          <p14:tracePt t="6883" x="1997075" y="2905125"/>
          <p14:tracePt t="6890" x="1985963" y="2905125"/>
          <p14:tracePt t="6898" x="1979613" y="2898775"/>
          <p14:tracePt t="6904" x="1973263" y="2898775"/>
          <p14:tracePt t="6913" x="1966913" y="2898775"/>
          <p14:tracePt t="6919" x="1960563" y="2892425"/>
          <p14:tracePt t="6927" x="1954213" y="2886075"/>
          <p14:tracePt t="6934" x="1941513" y="2886075"/>
          <p14:tracePt t="6942" x="1941513" y="2879725"/>
          <p14:tracePt t="6949" x="1936750" y="2879725"/>
          <p14:tracePt t="6957" x="1930400" y="2879725"/>
          <p14:tracePt t="7277" x="1947863" y="2879725"/>
          <p14:tracePt t="7285" x="1973263" y="2879725"/>
          <p14:tracePt t="7291" x="1992313" y="2879725"/>
          <p14:tracePt t="7299" x="2009775" y="2879725"/>
          <p14:tracePt t="7306" x="2028825" y="2879725"/>
          <p14:tracePt t="7314" x="2058988" y="2879725"/>
          <p14:tracePt t="7322" x="2084388" y="2879725"/>
          <p14:tracePt t="7329" x="2120900" y="2879725"/>
          <p14:tracePt t="7337" x="2152650" y="2879725"/>
          <p14:tracePt t="7344" x="2176463" y="2879725"/>
          <p14:tracePt t="7353" x="2206625" y="2879725"/>
          <p14:tracePt t="7358" x="2232025" y="2879725"/>
          <p14:tracePt t="7367" x="2262188" y="2879725"/>
          <p14:tracePt t="7373" x="2281238" y="2879725"/>
          <p14:tracePt t="7380" x="2306638" y="2879725"/>
          <p14:tracePt t="7387" x="2324100" y="2879725"/>
          <p14:tracePt t="7395" x="2349500" y="2879725"/>
          <p14:tracePt t="7403" x="2373313" y="2879725"/>
          <p14:tracePt t="7409" x="2392363" y="2873375"/>
          <p14:tracePt t="7417" x="2417763" y="2873375"/>
          <p14:tracePt t="7424" x="2441575" y="2873375"/>
          <p14:tracePt t="7432" x="2460625" y="2873375"/>
          <p14:tracePt t="7439" x="2490788" y="2873375"/>
          <p14:tracePt t="7447" x="2527300" y="2873375"/>
          <p14:tracePt t="7454" x="2552700" y="2867025"/>
          <p14:tracePt t="7462" x="2608263" y="2867025"/>
          <p14:tracePt t="7469" x="2644775" y="2867025"/>
          <p14:tracePt t="7476" x="2682875" y="2867025"/>
          <p14:tracePt t="7484" x="2719388" y="2867025"/>
          <p14:tracePt t="7491" x="2755900" y="2867025"/>
          <p14:tracePt t="7499" x="2787650" y="2867025"/>
          <p14:tracePt t="7507" x="2811463" y="2867025"/>
          <p14:tracePt t="7515" x="2836863" y="2867025"/>
          <p14:tracePt t="7522" x="2854325" y="2867025"/>
          <p14:tracePt t="7529" x="2873375" y="2873375"/>
          <p14:tracePt t="7537" x="2892425" y="2873375"/>
          <p14:tracePt t="7544" x="2922588" y="2873375"/>
          <p14:tracePt t="7553" x="2947988" y="2879725"/>
          <p14:tracePt t="7559" x="2978150" y="2879725"/>
          <p14:tracePt t="7568" x="3003550" y="2886075"/>
          <p14:tracePt t="7574" x="3033713" y="2886075"/>
          <p14:tracePt t="7581" x="3063875" y="2892425"/>
          <p14:tracePt t="7589" x="3089275" y="2905125"/>
          <p14:tracePt t="7596" x="3108325" y="2905125"/>
          <p14:tracePt t="7605" x="3132138" y="2905125"/>
          <p14:tracePt t="7611" x="3157538" y="2905125"/>
          <p14:tracePt t="7619" x="3175000" y="2905125"/>
          <p14:tracePt t="7626" x="3194050" y="2905125"/>
          <p14:tracePt t="7635" x="3224213" y="2905125"/>
          <p14:tracePt t="7641" x="3243263" y="2905125"/>
          <p14:tracePt t="7648" x="3262313" y="2905125"/>
          <p14:tracePt t="7655" x="3273425" y="2905125"/>
          <p14:tracePt t="7663" x="3292475" y="2905125"/>
          <p14:tracePt t="7671" x="3317875" y="2905125"/>
          <p14:tracePt t="7678" x="3328988" y="2905125"/>
          <p14:tracePt t="7686" x="3348038" y="2905125"/>
          <p14:tracePt t="7692" x="3367088" y="2911475"/>
          <p14:tracePt t="7702" x="3378200" y="2917825"/>
          <p14:tracePt t="7708" x="3397250" y="2917825"/>
          <p14:tracePt t="7715" x="3422650" y="2917825"/>
          <p14:tracePt t="7722" x="3429000" y="2917825"/>
          <p14:tracePt t="7730" x="3452813" y="2917825"/>
          <p14:tracePt t="7738" x="3465513" y="2917825"/>
          <p14:tracePt t="7745" x="3482975" y="2917825"/>
          <p14:tracePt t="7753" x="3502025" y="2917825"/>
          <p14:tracePt t="7760" x="3514725" y="2917825"/>
          <p14:tracePt t="7769" x="3527425" y="2917825"/>
          <p14:tracePt t="7775" x="3538538" y="2917825"/>
          <p14:tracePt t="7782" x="3551238" y="2917825"/>
          <p14:tracePt t="7789" x="3563938" y="2917825"/>
          <p14:tracePt t="7797" x="3576638" y="2917825"/>
          <p14:tracePt t="7804" x="3594100" y="2917825"/>
          <p14:tracePt t="7812" x="3613150" y="2917825"/>
          <p14:tracePt t="7820" x="3625850" y="2917825"/>
          <p14:tracePt t="7826" x="3638550" y="2917825"/>
          <p14:tracePt t="7836" x="3656013" y="2917825"/>
          <p14:tracePt t="7841" x="3668713" y="2917825"/>
          <p14:tracePt t="7849" x="3681413" y="2917825"/>
          <p14:tracePt t="7857" x="3694113" y="2917825"/>
          <p14:tracePt t="7864" x="3711575" y="2917825"/>
          <p14:tracePt t="7872" x="3724275" y="2917825"/>
          <p14:tracePt t="7879" x="3743325" y="2917825"/>
          <p14:tracePt t="7887" x="3760788" y="2917825"/>
          <p14:tracePt t="7903" x="3786188" y="2917825"/>
          <p14:tracePt t="7908" x="3803650" y="2917825"/>
          <p14:tracePt t="7916" x="3822700" y="2917825"/>
          <p14:tracePt t="7923" x="3835400" y="2917825"/>
          <p14:tracePt t="7931" x="3859213" y="2917825"/>
          <p14:tracePt t="7938" x="3878263" y="2917825"/>
          <p14:tracePt t="7945" x="3903663" y="2917825"/>
          <p14:tracePt t="7954" x="3927475" y="2917825"/>
          <p14:tracePt t="7960" x="3946525" y="2917825"/>
          <p14:tracePt t="7970" x="3970338" y="2917825"/>
          <p14:tracePt t="7975" x="3983038" y="2917825"/>
          <p14:tracePt t="7983" x="4002088" y="2917825"/>
          <p14:tracePt t="7990" x="4013200" y="2917825"/>
          <p14:tracePt t="7998" x="4025900" y="2917825"/>
          <p14:tracePt t="8005" x="4038600" y="2917825"/>
          <p14:tracePt t="8012" x="4044950" y="2917825"/>
          <p14:tracePt t="8021" x="4057650" y="2917825"/>
          <p14:tracePt t="8027" x="4064000" y="2917825"/>
          <p14:tracePt t="8041" x="4075113" y="2917825"/>
          <p14:tracePt t="8050" x="4081463" y="2917825"/>
          <p14:tracePt t="8056" x="4087813" y="2917825"/>
          <p14:tracePt t="8064" x="4100513" y="2917825"/>
          <p14:tracePt t="8071" x="4106863" y="2917825"/>
          <p14:tracePt t="8093" x="4113213" y="2917825"/>
          <p14:tracePt t="8102" x="4119563" y="2917825"/>
          <p14:tracePt t="8117" x="4124325" y="2917825"/>
          <p14:tracePt t="8123" x="4130675" y="2917825"/>
          <p14:tracePt t="8138" x="4137025" y="2917825"/>
          <p14:tracePt t="8145" x="4143375" y="2917825"/>
          <p14:tracePt t="8167" x="4149725" y="2917825"/>
          <p14:tracePt t="14620" x="4149725" y="2960688"/>
          <p14:tracePt t="14627" x="4130675" y="3009900"/>
          <p14:tracePt t="14635" x="4113213" y="3065463"/>
          <p14:tracePt t="14641" x="4106863" y="3114675"/>
          <p14:tracePt t="14649" x="4087813" y="3170238"/>
          <p14:tracePt t="14656" x="4068763" y="3213100"/>
          <p14:tracePt t="14664" x="4051300" y="3275013"/>
          <p14:tracePt t="14673" x="4038600" y="3330575"/>
          <p14:tracePt t="14679" x="4025900" y="3379788"/>
          <p14:tracePt t="14687" x="4019550" y="3422650"/>
          <p14:tracePt t="14693" x="4002088" y="3465513"/>
          <p14:tracePt t="14702" x="3995738" y="3503613"/>
          <p14:tracePt t="14709" x="3989388" y="3533775"/>
          <p14:tracePt t="14716" x="3970338" y="3570288"/>
          <p14:tracePt t="14724" x="3963988" y="3614738"/>
          <p14:tracePt t="14731" x="3952875" y="3663950"/>
          <p14:tracePt t="14739" x="3933825" y="3719513"/>
          <p14:tracePt t="14746" x="3914775" y="3805238"/>
          <p14:tracePt t="14753" x="3908425" y="3873500"/>
          <p14:tracePt t="14760" x="3897313" y="3922713"/>
          <p14:tracePt t="14770" x="3890963" y="3978275"/>
          <p14:tracePt t="14775" x="3884613" y="4014788"/>
          <p14:tracePt t="14783" x="3871913" y="4057650"/>
          <p14:tracePt t="14791" x="3865563" y="4083050"/>
          <p14:tracePt t="14798" x="3859213" y="4113213"/>
          <p14:tracePt t="14805" x="3854450" y="4138613"/>
          <p14:tracePt t="14811" x="3835400" y="4181475"/>
          <p14:tracePt t="14820" x="3829050" y="4224338"/>
          <p14:tracePt t="14826" x="3816350" y="4273550"/>
          <p14:tracePt t="14834" x="3816350" y="4311650"/>
          <p14:tracePt t="14841" x="3810000" y="4354513"/>
          <p14:tracePt t="14849" x="3803650" y="4384675"/>
          <p14:tracePt t="14856" x="3803650" y="4403725"/>
          <p14:tracePt t="14864" x="3798888" y="4421188"/>
          <p14:tracePt t="14871" x="3792538" y="4433888"/>
          <p14:tracePt t="14879" x="3792538" y="4452938"/>
          <p14:tracePt t="14887" x="3792538" y="4465638"/>
          <p14:tracePt t="14893" x="3792538" y="4476750"/>
          <p14:tracePt t="14902" x="3792538" y="4483100"/>
          <p14:tracePt t="14908" x="3792538" y="4489450"/>
          <p14:tracePt t="14916" x="3792538" y="4502150"/>
          <p14:tracePt t="14931" x="3792538" y="4508500"/>
          <p14:tracePt t="14939" x="3792538" y="4521200"/>
          <p14:tracePt t="14946" x="3792538" y="4527550"/>
          <p14:tracePt t="14953" x="3792538" y="4532313"/>
          <p14:tracePt t="14960" x="3792538" y="4545013"/>
          <p14:tracePt t="14975" x="3792538" y="4551363"/>
          <p14:tracePt t="14997" x="3792538" y="4557713"/>
          <p14:tracePt t="15005" x="3792538" y="4564063"/>
          <p14:tracePt t="15013" x="3792538" y="4570413"/>
          <p14:tracePt t="15021" x="3792538" y="4576763"/>
          <p14:tracePt t="15036" x="3792538" y="4581525"/>
          <p14:tracePt t="15057" x="3792538" y="45878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6B3701-20D6-024B-B017-302DA331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地址译码器</a:t>
            </a:r>
          </a:p>
        </p:txBody>
      </p:sp>
      <p:sp>
        <p:nvSpPr>
          <p:cNvPr id="40963" name="矩形 6146">
            <a:extLst>
              <a:ext uri="{FF2B5EF4-FFF2-40B4-BE49-F238E27FC236}">
                <a16:creationId xmlns:a16="http://schemas.microsoft.com/office/drawing/2014/main" id="{079CCE75-3EB9-41E7-A235-08D0FCBD1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7" y="1686770"/>
            <a:ext cx="7591425" cy="467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>
              <a:lnSpc>
                <a:spcPct val="120000"/>
              </a:lnSpc>
              <a:buClr>
                <a:srgbClr val="FF0000"/>
              </a:buClr>
              <a:buSzPct val="80000"/>
            </a:pP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矩形 6146">
            <a:extLst>
              <a:ext uri="{FF2B5EF4-FFF2-40B4-BE49-F238E27FC236}">
                <a16:creationId xmlns:a16="http://schemas.microsoft.com/office/drawing/2014/main" id="{0B990A78-363E-624F-8FE4-4C543BDA66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924" y="1556544"/>
            <a:ext cx="7591425" cy="790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</a:rPr>
              <a:t>通过二进制编码来选择当前占用总线的设备。</a:t>
            </a:r>
            <a:endParaRPr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E20B991-0554-7843-BD3B-D1666EE474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923" y="2446496"/>
            <a:ext cx="7445601" cy="3547904"/>
          </a:xfrm>
          <a:prstGeom prst="rect">
            <a:avLst/>
          </a:prstGeom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073AD074-607F-4973-96E8-BAB776234C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08087"/>
      </p:ext>
    </p:extLst>
  </p:cSld>
  <p:clrMapOvr>
    <a:masterClrMapping/>
  </p:clrMapOvr>
  <p:transition advTm="906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874" x="8318500" y="4933950"/>
          <p14:tracePt t="39928" x="8293100" y="4957763"/>
          <p14:tracePt t="39935" x="8256588" y="5002213"/>
          <p14:tracePt t="39943" x="8213725" y="5051425"/>
          <p14:tracePt t="39950" x="8158163" y="5087938"/>
          <p14:tracePt t="39958" x="8089900" y="5124450"/>
          <p14:tracePt t="39966" x="8008938" y="5162550"/>
          <p14:tracePt t="39973" x="7923213" y="5205413"/>
          <p14:tracePt t="39980" x="7842250" y="5241925"/>
          <p14:tracePt t="39988" x="7737475" y="5273675"/>
          <p14:tracePt t="39996" x="7664450" y="5310188"/>
          <p14:tracePt t="40003" x="7583488" y="5353050"/>
          <p14:tracePt t="40010" x="7478713" y="5414963"/>
          <p14:tracePt t="40017" x="7373938" y="5476875"/>
          <p14:tracePt t="40025" x="7245350" y="5545138"/>
          <p14:tracePt t="40033" x="7140575" y="5605463"/>
          <p14:tracePt t="40040" x="7035800" y="5667375"/>
          <p14:tracePt t="40048" x="6937375" y="5710238"/>
          <p14:tracePt t="40054" x="6831013" y="5748338"/>
          <p14:tracePt t="40063" x="6726238" y="5791200"/>
          <p14:tracePt t="40069" x="6616700" y="5834063"/>
          <p14:tracePt t="40077" x="6529388" y="5859463"/>
          <p14:tracePt t="40084" x="6424613" y="5889625"/>
          <p14:tracePt t="40091" x="6351588" y="5919788"/>
          <p14:tracePt t="40100" x="6257925" y="5951538"/>
          <p14:tracePt t="40107" x="6165850" y="5988050"/>
          <p14:tracePt t="40114" x="6080125" y="6019800"/>
          <p14:tracePt t="40121" x="5986463" y="6049963"/>
          <p14:tracePt t="40130" x="5888038" y="6081713"/>
          <p14:tracePt t="40136" x="5808663" y="6111875"/>
          <p14:tracePt t="40145" x="5734050" y="6130925"/>
          <p14:tracePt t="40151" x="5661025" y="6148388"/>
          <p14:tracePt t="40159" x="5567363" y="6167438"/>
          <p14:tracePt t="40168" x="5481638" y="6186488"/>
          <p14:tracePt t="40174" x="5400675" y="6203950"/>
          <p14:tracePt t="40182" x="5314950" y="6229350"/>
          <p14:tracePt t="40188" x="5229225" y="6246813"/>
          <p14:tracePt t="40197" x="5148263" y="6265863"/>
          <p14:tracePt t="40203" x="5049838" y="6284913"/>
          <p14:tracePt t="40212" x="4964113" y="6284913"/>
          <p14:tracePt t="40218" x="4876800" y="6284913"/>
          <p14:tracePt t="40226" x="4814888" y="6284913"/>
          <p14:tracePt t="40233" x="4754563" y="6284913"/>
          <p14:tracePt t="40240" x="4722813" y="6284913"/>
          <p14:tracePt t="40248" x="4699000" y="6284913"/>
          <p14:tracePt t="40255" x="4686300" y="6284913"/>
          <p14:tracePt t="40264" x="4673600" y="6278563"/>
          <p14:tracePt t="40270" x="4660900" y="6278563"/>
          <p14:tracePt t="40279" x="4660900" y="6265863"/>
          <p14:tracePt t="40605" x="4611688" y="6265863"/>
          <p14:tracePt t="40612" x="4549775" y="6272213"/>
          <p14:tracePt t="40620" x="4500563" y="6272213"/>
          <p14:tracePt t="40627" x="4438650" y="6272213"/>
          <p14:tracePt t="40635" x="4384675" y="6265863"/>
          <p14:tracePt t="40642" x="4310063" y="6259513"/>
          <p14:tracePt t="40650" x="4248150" y="6242050"/>
          <p14:tracePt t="40657" x="4179888" y="6223000"/>
          <p14:tracePt t="40666" x="4100513" y="6191250"/>
          <p14:tracePt t="40672" x="4051300" y="6173788"/>
          <p14:tracePt t="40680" x="3995738" y="6154738"/>
          <p14:tracePt t="40687" x="3963988" y="6142038"/>
          <p14:tracePt t="40694" x="3940175" y="6135688"/>
          <p14:tracePt t="40704" x="3908425" y="6124575"/>
          <p14:tracePt t="40709" x="3890963" y="6111875"/>
          <p14:tracePt t="40717" x="3865563" y="6099175"/>
          <p14:tracePt t="40724" x="3854450" y="6092825"/>
          <p14:tracePt t="40732" x="3835400" y="6081713"/>
          <p14:tracePt t="40738" x="3810000" y="6062663"/>
          <p14:tracePt t="40746" x="3798888" y="6049963"/>
          <p14:tracePt t="40754" x="3779838" y="6030913"/>
          <p14:tracePt t="40761" x="3754438" y="6019800"/>
          <p14:tracePt t="40770" x="3743325" y="5994400"/>
          <p14:tracePt t="40775" x="3730625" y="5975350"/>
          <p14:tracePt t="40784" x="3717925" y="5951538"/>
          <p14:tracePt t="40791" x="3711575" y="5932488"/>
          <p14:tracePt t="40799" x="3705225" y="5919788"/>
          <p14:tracePt t="40805" x="3687763" y="5908675"/>
          <p14:tracePt t="40813" x="3681413" y="5895975"/>
          <p14:tracePt t="40820" x="3681413" y="5889625"/>
          <p14:tracePt t="40828" x="3668713" y="5876925"/>
          <p14:tracePt t="40835" x="3668713" y="5859463"/>
          <p14:tracePt t="40843" x="3662363" y="5846763"/>
          <p14:tracePt t="40851" x="3656013" y="5827713"/>
          <p14:tracePt t="40857" x="3656013" y="5815013"/>
          <p14:tracePt t="40866" x="3643313" y="5791200"/>
          <p14:tracePt t="40872" x="3638550" y="5772150"/>
          <p14:tracePt t="40880" x="3638550" y="5759450"/>
          <p14:tracePt t="40887" x="3638550" y="5741988"/>
          <p14:tracePt t="40894" x="3638550" y="5722938"/>
          <p14:tracePt t="40902" x="3638550" y="5692775"/>
          <p14:tracePt t="40910" x="3638550" y="5667375"/>
          <p14:tracePt t="40917" x="3638550" y="5637213"/>
          <p14:tracePt t="40924" x="3643313" y="5599113"/>
          <p14:tracePt t="40932" x="3649663" y="5568950"/>
          <p14:tracePt t="40939" x="3649663" y="5545138"/>
          <p14:tracePt t="40947" x="3656013" y="5526088"/>
          <p14:tracePt t="40954" x="3662363" y="5500688"/>
          <p14:tracePt t="40971" x="3675063" y="5470525"/>
          <p14:tracePt t="40976" x="3675063" y="5457825"/>
          <p14:tracePt t="40984" x="3681413" y="5445125"/>
          <p14:tracePt t="40991" x="3687763" y="5434013"/>
          <p14:tracePt t="40999" x="3694113" y="5421313"/>
          <p14:tracePt t="41006" x="3698875" y="5414963"/>
          <p14:tracePt t="41014" x="3698875" y="5408613"/>
          <p14:tracePt t="41021" x="3705225" y="5395913"/>
          <p14:tracePt t="41029" x="3711575" y="5395913"/>
          <p14:tracePt t="41036" x="3724275" y="5389563"/>
          <p14:tracePt t="41044" x="3724275" y="5384800"/>
          <p14:tracePt t="41050" x="3736975" y="5378450"/>
          <p14:tracePt t="41058" x="3736975" y="5372100"/>
          <p14:tracePt t="41066" x="3743325" y="5365750"/>
          <p14:tracePt t="41073" x="3754438" y="5365750"/>
          <p14:tracePt t="41082" x="3760788" y="5359400"/>
          <p14:tracePt t="41088" x="3767138" y="5353050"/>
          <p14:tracePt t="41096" x="3779838" y="5353050"/>
          <p14:tracePt t="41110" x="3786188" y="5346700"/>
          <p14:tracePt t="41117" x="3798888" y="5340350"/>
          <p14:tracePt t="41126" x="3803650" y="5334000"/>
          <p14:tracePt t="41134" x="3816350" y="5322888"/>
          <p14:tracePt t="41140" x="3829050" y="5316538"/>
          <p14:tracePt t="41148" x="3848100" y="5310188"/>
          <p14:tracePt t="41155" x="3859213" y="5297488"/>
          <p14:tracePt t="41163" x="3884613" y="5291138"/>
          <p14:tracePt t="41170" x="3903663" y="5284788"/>
          <p14:tracePt t="41177" x="3914775" y="5267325"/>
          <p14:tracePt t="41185" x="3933825" y="5260975"/>
          <p14:tracePt t="41192" x="3959225" y="5254625"/>
          <p14:tracePt t="41201" x="3970338" y="5241925"/>
          <p14:tracePt t="41207" x="3989388" y="5235575"/>
          <p14:tracePt t="41216" x="4008438" y="5229225"/>
          <p14:tracePt t="41222" x="4032250" y="5218113"/>
          <p14:tracePt t="41229" x="4051300" y="5211763"/>
          <p14:tracePt t="41236" x="4081463" y="5199063"/>
          <p14:tracePt t="41244" x="4100513" y="5186363"/>
          <p14:tracePt t="41252" x="4119563" y="5180013"/>
          <p14:tracePt t="41259" x="4149725" y="5173663"/>
          <p14:tracePt t="41268" x="4162425" y="5162550"/>
          <p14:tracePt t="41274" x="4179888" y="5156200"/>
          <p14:tracePt t="41282" x="4205288" y="5149850"/>
          <p14:tracePt t="41288" x="4217988" y="5130800"/>
          <p14:tracePt t="41297" x="4235450" y="5130800"/>
          <p14:tracePt t="41304" x="4254500" y="5124450"/>
          <p14:tracePt t="41311" x="4267200" y="5118100"/>
          <p14:tracePt t="41318" x="4297363" y="5106988"/>
          <p14:tracePt t="41327" x="4316413" y="5106988"/>
          <p14:tracePt t="41335" x="4340225" y="5100638"/>
          <p14:tracePt t="41341" x="4365625" y="5094288"/>
          <p14:tracePt t="41349" x="4395788" y="5081588"/>
          <p14:tracePt t="41355" x="4414838" y="5075238"/>
          <p14:tracePt t="41364" x="4433888" y="5075238"/>
          <p14:tracePt t="41370" x="4457700" y="5068888"/>
          <p14:tracePt t="41378" x="4470400" y="5062538"/>
          <p14:tracePt t="41385" x="4489450" y="5062538"/>
          <p14:tracePt t="41393" x="4500563" y="5057775"/>
          <p14:tracePt t="41401" x="4519613" y="5051425"/>
          <p14:tracePt t="41408" x="4545013" y="5045075"/>
          <p14:tracePt t="41416" x="4568825" y="5038725"/>
          <p14:tracePt t="41422" x="4587875" y="5038725"/>
          <p14:tracePt t="41429" x="4611688" y="5032375"/>
          <p14:tracePt t="41437" x="4637088" y="5026025"/>
          <p14:tracePt t="41445" x="4667250" y="5026025"/>
          <p14:tracePt t="41460" x="4741863" y="5008563"/>
          <p14:tracePt t="41467" x="4784725" y="5008563"/>
          <p14:tracePt t="41474" x="4821238" y="5008563"/>
          <p14:tracePt t="41482" x="4870450" y="5002213"/>
          <p14:tracePt t="41490" x="4902200" y="5002213"/>
          <p14:tracePt t="41498" x="4938713" y="5002213"/>
          <p14:tracePt t="41504" x="4964113" y="5002213"/>
          <p14:tracePt t="41512" x="4994275" y="5002213"/>
          <p14:tracePt t="41519" x="5019675" y="5002213"/>
          <p14:tracePt t="41527" x="5049838" y="5002213"/>
          <p14:tracePt t="41534" x="5068888" y="5002213"/>
          <p14:tracePt t="41542" x="5092700" y="5002213"/>
          <p14:tracePt t="41549" x="5124450" y="5008563"/>
          <p14:tracePt t="41556" x="5141913" y="5013325"/>
          <p14:tracePt t="41565" x="5167313" y="5013325"/>
          <p14:tracePt t="41571" x="5191125" y="5019675"/>
          <p14:tracePt t="41579" x="5210175" y="5026025"/>
          <p14:tracePt t="41586" x="5235575" y="5032375"/>
          <p14:tracePt t="41594" x="5259388" y="5045075"/>
          <p14:tracePt t="41601" x="5289550" y="5051425"/>
          <p14:tracePt t="41609" x="5321300" y="5057775"/>
          <p14:tracePt t="41617" x="5351463" y="5068888"/>
          <p14:tracePt t="41623" x="5370513" y="5075238"/>
          <p14:tracePt t="41632" x="5389563" y="5087938"/>
          <p14:tracePt t="41638" x="5400675" y="5100638"/>
          <p14:tracePt t="41647" x="5413375" y="5106988"/>
          <p14:tracePt t="41653" x="5426075" y="5113338"/>
          <p14:tracePt t="41661" x="5445125" y="5124450"/>
          <p14:tracePt t="41668" x="5456238" y="5137150"/>
          <p14:tracePt t="41676" x="5468938" y="5149850"/>
          <p14:tracePt t="41685" x="5481638" y="5162550"/>
          <p14:tracePt t="41690" x="5494338" y="5173663"/>
          <p14:tracePt t="41699" x="5505450" y="5180013"/>
          <p14:tracePt t="41705" x="5518150" y="5186363"/>
          <p14:tracePt t="41713" x="5530850" y="5205413"/>
          <p14:tracePt t="41720" x="5543550" y="5211763"/>
          <p14:tracePt t="41728" x="5556250" y="5218113"/>
          <p14:tracePt t="41735" x="5573713" y="5229225"/>
          <p14:tracePt t="41743" x="5586413" y="5241925"/>
          <p14:tracePt t="41751" x="5599113" y="5254625"/>
          <p14:tracePt t="41757" x="5610225" y="5267325"/>
          <p14:tracePt t="41766" x="5622925" y="5278438"/>
          <p14:tracePt t="41772" x="5629275" y="5303838"/>
          <p14:tracePt t="41781" x="5641975" y="5322888"/>
          <p14:tracePt t="41787" x="5661025" y="5353050"/>
          <p14:tracePt t="41795" x="5672138" y="5365750"/>
          <p14:tracePt t="41802" x="5678488" y="5384800"/>
          <p14:tracePt t="41810" x="5684838" y="5402263"/>
          <p14:tracePt t="41819" x="5691188" y="5427663"/>
          <p14:tracePt t="41824" x="5697538" y="5451475"/>
          <p14:tracePt t="41832" x="5697538" y="5483225"/>
          <p14:tracePt t="41839" x="5710238" y="5507038"/>
          <p14:tracePt t="41847" x="5715000" y="5538788"/>
          <p14:tracePt t="41853" x="5715000" y="5556250"/>
          <p14:tracePt t="41862" x="5721350" y="5581650"/>
          <p14:tracePt t="41876" x="5727700" y="5611813"/>
          <p14:tracePt t="41883" x="5727700" y="5624513"/>
          <p14:tracePt t="41891" x="5727700" y="5637213"/>
          <p14:tracePt t="41899" x="5727700" y="5649913"/>
          <p14:tracePt t="41906" x="5727700" y="5654675"/>
          <p14:tracePt t="41914" x="5727700" y="5667375"/>
          <p14:tracePt t="41921" x="5727700" y="5680075"/>
          <p14:tracePt t="41929" x="5727700" y="5692775"/>
          <p14:tracePt t="41936" x="5715000" y="5722938"/>
          <p14:tracePt t="41944" x="5710238" y="5754688"/>
          <p14:tracePt t="41954" x="5697538" y="5791200"/>
          <p14:tracePt t="41958" x="5665788" y="5859463"/>
          <p14:tracePt t="41966" x="5629275" y="5926138"/>
          <p14:tracePt t="41973" x="5599113" y="5981700"/>
          <p14:tracePt t="41982" x="5586413" y="6013450"/>
          <p14:tracePt t="41988" x="5561013" y="6043613"/>
          <p14:tracePt t="41995" x="5537200" y="6075363"/>
          <p14:tracePt t="42003" x="5524500" y="6099175"/>
          <p14:tracePt t="42010" x="5511800" y="6118225"/>
          <p14:tracePt t="42018" x="5487988" y="6135688"/>
          <p14:tracePt t="42025" x="5475288" y="6161088"/>
          <p14:tracePt t="42034" x="5449888" y="6180138"/>
          <p14:tracePt t="42040" x="5438775" y="6203950"/>
          <p14:tracePt t="42049" x="5407025" y="6223000"/>
          <p14:tracePt t="42055" x="5389563" y="6246813"/>
          <p14:tracePt t="42063" x="5364163" y="6259513"/>
          <p14:tracePt t="42069" x="5345113" y="6278563"/>
          <p14:tracePt t="42077" x="5327650" y="6302375"/>
          <p14:tracePt t="42084" x="5295900" y="6315075"/>
          <p14:tracePt t="42092" x="5272088" y="6334125"/>
          <p14:tracePt t="42101" x="5253038" y="6346825"/>
          <p14:tracePt t="42107" x="5222875" y="6357938"/>
          <p14:tracePt t="42115" x="5191125" y="6376988"/>
          <p14:tracePt t="42122" x="5160963" y="6389688"/>
          <p14:tracePt t="42130" x="5135563" y="6396038"/>
          <p14:tracePt t="42136" x="5105400" y="6407150"/>
          <p14:tracePt t="42145" x="5075238" y="6413500"/>
          <p14:tracePt t="42152" x="5049838" y="6419850"/>
          <p14:tracePt t="42159" x="5019675" y="6419850"/>
          <p14:tracePt t="42167" x="4994275" y="6419850"/>
          <p14:tracePt t="42174" x="4957763" y="6419850"/>
          <p14:tracePt t="42183" x="4926013" y="6419850"/>
          <p14:tracePt t="42189" x="4889500" y="6407150"/>
          <p14:tracePt t="42196" x="4859338" y="6407150"/>
          <p14:tracePt t="42203" x="4821238" y="6402388"/>
          <p14:tracePt t="42212" x="4791075" y="6396038"/>
          <p14:tracePt t="42218" x="4748213" y="6376988"/>
          <p14:tracePt t="42226" x="4722813" y="6370638"/>
          <p14:tracePt t="42234" x="4692650" y="6364288"/>
          <p14:tracePt t="42241" x="4660900" y="6351588"/>
          <p14:tracePt t="42249" x="4637088" y="6351588"/>
          <p14:tracePt t="42255" x="4605338" y="6340475"/>
          <p14:tracePt t="42263" x="4581525" y="6334125"/>
          <p14:tracePt t="42270" x="4538663" y="6334125"/>
          <p14:tracePt t="42278" x="4500563" y="6327775"/>
          <p14:tracePt t="42286" x="4470400" y="6321425"/>
          <p14:tracePt t="42293" x="4433888" y="6321425"/>
          <p14:tracePt t="42300" x="4389438" y="6302375"/>
          <p14:tracePt t="42308" x="4365625" y="6296025"/>
          <p14:tracePt t="42317" x="4333875" y="6291263"/>
          <p14:tracePt t="42322" x="4303713" y="6272213"/>
          <p14:tracePt t="42331" x="4273550" y="6265863"/>
          <p14:tracePt t="42337" x="4248150" y="6259513"/>
          <p14:tracePt t="42345" x="4224338" y="6246813"/>
          <p14:tracePt t="42352" x="4205288" y="6242050"/>
          <p14:tracePt t="42360" x="4173538" y="6229350"/>
          <p14:tracePt t="42367" x="4156075" y="6216650"/>
          <p14:tracePt t="42375" x="4137025" y="6210300"/>
          <p14:tracePt t="42383" x="4106863" y="6203950"/>
          <p14:tracePt t="42390" x="4087813" y="6191250"/>
          <p14:tracePt t="42398" x="4068763" y="6186488"/>
          <p14:tracePt t="42404" x="4044950" y="6167438"/>
          <p14:tracePt t="42411" x="4032250" y="6154738"/>
          <p14:tracePt t="42419" x="4013200" y="6142038"/>
          <p14:tracePt t="42427" x="4002088" y="6130925"/>
          <p14:tracePt t="42434" x="3983038" y="6105525"/>
          <p14:tracePt t="42442" x="3970338" y="6092825"/>
          <p14:tracePt t="42451" x="3959225" y="6069013"/>
          <p14:tracePt t="42457" x="3946525" y="6043613"/>
          <p14:tracePt t="42465" x="3927475" y="6026150"/>
          <p14:tracePt t="42471" x="3914775" y="6013450"/>
          <p14:tracePt t="42479" x="3903663" y="6000750"/>
          <p14:tracePt t="42486" x="3897313" y="5988050"/>
          <p14:tracePt t="42494" x="3890963" y="5970588"/>
          <p14:tracePt t="42501" x="3884613" y="5957888"/>
          <p14:tracePt t="42509" x="3878263" y="5945188"/>
          <p14:tracePt t="42518" x="3878263" y="5932488"/>
          <p14:tracePt t="42524" x="3871913" y="5919788"/>
          <p14:tracePt t="42532" x="3865563" y="5919788"/>
          <p14:tracePt t="42538" x="3865563" y="5908675"/>
          <p14:tracePt t="42547" x="3859213" y="5895975"/>
          <p14:tracePt t="42553" x="3854450" y="5883275"/>
          <p14:tracePt t="42561" x="3854450" y="5870575"/>
          <p14:tracePt t="42568" x="3848100" y="5859463"/>
          <p14:tracePt t="42575" x="3841750" y="5834063"/>
          <p14:tracePt t="42584" x="3841750" y="5815013"/>
          <p14:tracePt t="42591" x="3841750" y="5803900"/>
          <p14:tracePt t="42598" x="3841750" y="5784850"/>
          <p14:tracePt t="42605" x="3841750" y="5765800"/>
          <p14:tracePt t="42613" x="3841750" y="5748338"/>
          <p14:tracePt t="42620" x="3841750" y="5722938"/>
          <p14:tracePt t="42628" x="3841750" y="5705475"/>
          <p14:tracePt t="42635" x="3841750" y="5686425"/>
          <p14:tracePt t="42643" x="3848100" y="5654675"/>
          <p14:tracePt t="42650" x="3848100" y="5643563"/>
          <p14:tracePt t="42657" x="3859213" y="5624513"/>
          <p14:tracePt t="42665" x="3865563" y="5605463"/>
          <p14:tracePt t="42672" x="3884613" y="5581650"/>
          <p14:tracePt t="42680" x="3890963" y="5568950"/>
          <p14:tracePt t="42687" x="3903663" y="5549900"/>
          <p14:tracePt t="42695" x="3914775" y="5538788"/>
          <p14:tracePt t="42702" x="3927475" y="5526088"/>
          <p14:tracePt t="42709" x="3940175" y="5513388"/>
          <p14:tracePt t="42719" x="3952875" y="5507038"/>
          <p14:tracePt t="42724" x="3970338" y="5500688"/>
          <p14:tracePt t="42732" x="3983038" y="5483225"/>
          <p14:tracePt t="42739" x="3995738" y="5476875"/>
          <p14:tracePt t="42747" x="4008438" y="5470525"/>
          <p14:tracePt t="42754" x="4019550" y="5457825"/>
          <p14:tracePt t="42762" x="4032250" y="5451475"/>
          <p14:tracePt t="42769" x="4044950" y="5445125"/>
          <p14:tracePt t="42776" x="4064000" y="5434013"/>
          <p14:tracePt t="42784" x="4087813" y="5427663"/>
          <p14:tracePt t="42792" x="4100513" y="5421313"/>
          <p14:tracePt t="42800" x="4119563" y="5408613"/>
          <p14:tracePt t="42806" x="4137025" y="5395913"/>
          <p14:tracePt t="42814" x="4149725" y="5389563"/>
          <p14:tracePt t="42820" x="4173538" y="5378450"/>
          <p14:tracePt t="42829" x="4192588" y="5372100"/>
          <p14:tracePt t="42835" x="4211638" y="5365750"/>
          <p14:tracePt t="42843" x="4235450" y="5353050"/>
          <p14:tracePt t="42850" x="4260850" y="5346700"/>
          <p14:tracePt t="42858" x="4284663" y="5334000"/>
          <p14:tracePt t="42865" x="4303713" y="5322888"/>
          <p14:tracePt t="42873" x="4316413" y="5316538"/>
          <p14:tracePt t="42882" x="4333875" y="5310188"/>
          <p14:tracePt t="42888" x="4359275" y="5297488"/>
          <p14:tracePt t="42895" x="4371975" y="5297488"/>
          <p14:tracePt t="42903" x="4384675" y="5284788"/>
          <p14:tracePt t="42910" x="4402138" y="5284788"/>
          <p14:tracePt t="42918" x="4421188" y="5278438"/>
          <p14:tracePt t="42925" x="4451350" y="5267325"/>
          <p14:tracePt t="42934" x="4470400" y="5267325"/>
          <p14:tracePt t="42940" x="4489450" y="5260975"/>
          <p14:tracePt t="42948" x="4513263" y="5254625"/>
          <p14:tracePt t="42966" x="4549775" y="5254625"/>
          <p14:tracePt t="42970" x="4568825" y="5254625"/>
          <p14:tracePt t="42977" x="4581525" y="5254625"/>
          <p14:tracePt t="42984" x="4598988" y="5254625"/>
          <p14:tracePt t="42992" x="4624388" y="5254625"/>
          <p14:tracePt t="42999" x="4630738" y="5254625"/>
          <p14:tracePt t="43007" x="4660900" y="5254625"/>
          <p14:tracePt t="43015" x="4679950" y="5254625"/>
          <p14:tracePt t="43021" x="4699000" y="5254625"/>
          <p14:tracePt t="43030" x="4729163" y="5254625"/>
          <p14:tracePt t="43036" x="4748213" y="5254625"/>
          <p14:tracePt t="43044" x="4765675" y="5254625"/>
          <p14:tracePt t="43051" x="4797425" y="5267325"/>
          <p14:tracePt t="43059" x="4814888" y="5267325"/>
          <p14:tracePt t="43066" x="4833938" y="5273675"/>
          <p14:tracePt t="43074" x="4859338" y="5278438"/>
          <p14:tracePt t="43082" x="4876800" y="5278438"/>
          <p14:tracePt t="43088" x="4889500" y="5284788"/>
          <p14:tracePt t="43097" x="4919663" y="5284788"/>
          <p14:tracePt t="43103" x="4938713" y="5291138"/>
          <p14:tracePt t="43111" x="4957763" y="5291138"/>
          <p14:tracePt t="43118" x="4981575" y="5291138"/>
          <p14:tracePt t="43126" x="5006975" y="5297488"/>
          <p14:tracePt t="43133" x="5030788" y="5303838"/>
          <p14:tracePt t="43141" x="5056188" y="5303838"/>
          <p14:tracePt t="43149" x="5075238" y="5303838"/>
          <p14:tracePt t="43156" x="5086350" y="5303838"/>
          <p14:tracePt t="43164" x="5099050" y="5310188"/>
          <p14:tracePt t="43170" x="5111750" y="5316538"/>
          <p14:tracePt t="43178" x="5118100" y="5316538"/>
          <p14:tracePt t="43185" x="5130800" y="5322888"/>
          <p14:tracePt t="43193" x="5141913" y="5329238"/>
          <p14:tracePt t="43208" x="5148263" y="5334000"/>
          <p14:tracePt t="43215" x="5160963" y="5340350"/>
          <p14:tracePt t="43223" x="5167313" y="5340350"/>
          <p14:tracePt t="43231" x="5173663" y="5346700"/>
          <p14:tracePt t="43237" x="5184775" y="5353050"/>
          <p14:tracePt t="43245" x="5191125" y="5353050"/>
          <p14:tracePt t="43252" x="5191125" y="5359400"/>
          <p14:tracePt t="43260" x="5203825" y="5365750"/>
          <p14:tracePt t="43267" x="5210175" y="5365750"/>
          <p14:tracePt t="43275" x="5216525" y="5372100"/>
          <p14:tracePt t="43283" x="5229225" y="5378450"/>
          <p14:tracePt t="43289" x="5235575" y="5384800"/>
          <p14:tracePt t="43298" x="5246688" y="5402263"/>
          <p14:tracePt t="43304" x="5259388" y="5427663"/>
          <p14:tracePt t="43312" x="5278438" y="5451475"/>
          <p14:tracePt t="43319" x="5289550" y="5483225"/>
          <p14:tracePt t="43327" x="5308600" y="5526088"/>
          <p14:tracePt t="43334" x="5327650" y="5568950"/>
          <p14:tracePt t="43342" x="5340350" y="5599113"/>
          <p14:tracePt t="43349" x="5345113" y="5624513"/>
          <p14:tracePt t="43357" x="5357813" y="5649913"/>
          <p14:tracePt t="43366" x="5370513" y="5667375"/>
          <p14:tracePt t="43371" x="5376863" y="5680075"/>
          <p14:tracePt t="43379" x="5376863" y="5692775"/>
          <p14:tracePt t="43386" x="5376863" y="5699125"/>
          <p14:tracePt t="43393" x="5383213" y="5705475"/>
          <p14:tracePt t="43401" x="5383213" y="5716588"/>
          <p14:tracePt t="43409" x="5389563" y="5716588"/>
          <p14:tracePt t="43416" x="5395913" y="5722938"/>
          <p14:tracePt t="43423" x="5395913" y="5735638"/>
          <p14:tracePt t="43432" x="5395913" y="5748338"/>
          <p14:tracePt t="43438" x="5395913" y="5759450"/>
          <p14:tracePt t="43447" x="5395913" y="5778500"/>
          <p14:tracePt t="43453" x="5395913" y="5810250"/>
          <p14:tracePt t="43461" x="5395913" y="5846763"/>
          <p14:tracePt t="43468" x="5383213" y="5883275"/>
          <p14:tracePt t="43476" x="5376863" y="5926138"/>
          <p14:tracePt t="43483" x="5370513" y="5964238"/>
          <p14:tracePt t="43490" x="5351463" y="5994400"/>
          <p14:tracePt t="43498" x="5345113" y="6037263"/>
          <p14:tracePt t="43505" x="5340350" y="6056313"/>
          <p14:tracePt t="43513" x="5327650" y="6086475"/>
          <p14:tracePt t="43520" x="5321300" y="6099175"/>
          <p14:tracePt t="43527" x="5308600" y="6118225"/>
          <p14:tracePt t="43535" x="5295900" y="6130925"/>
          <p14:tracePt t="43543" x="5284788" y="6148388"/>
          <p14:tracePt t="43550" x="5253038" y="6167438"/>
          <p14:tracePt t="43557" x="5235575" y="6180138"/>
          <p14:tracePt t="43565" x="5203825" y="6197600"/>
          <p14:tracePt t="43572" x="5160963" y="6216650"/>
          <p14:tracePt t="43580" x="5124450" y="6229350"/>
          <p14:tracePt t="43586" x="5080000" y="6246813"/>
          <p14:tracePt t="43595" x="5037138" y="6265863"/>
          <p14:tracePt t="43602" x="4994275" y="6278563"/>
          <p14:tracePt t="43610" x="4951413" y="6296025"/>
          <p14:tracePt t="43618" x="4908550" y="6321425"/>
          <p14:tracePt t="43623" x="4870450" y="6340475"/>
          <p14:tracePt t="43632" x="4814888" y="6357938"/>
          <p14:tracePt t="43639" x="4759325" y="6376988"/>
          <p14:tracePt t="43647" x="4710113" y="6383338"/>
          <p14:tracePt t="43662" x="4618038" y="6402388"/>
          <p14:tracePt t="43676" x="4538663" y="6407150"/>
          <p14:tracePt t="43683" x="4489450" y="6407150"/>
          <p14:tracePt t="43691" x="4457700" y="6407150"/>
          <p14:tracePt t="43699" x="4421188" y="6402388"/>
          <p14:tracePt t="43706" x="4384675" y="6389688"/>
          <p14:tracePt t="43714" x="4340225" y="6389688"/>
          <p14:tracePt t="43721" x="4303713" y="6376988"/>
          <p14:tracePt t="43728" x="4248150" y="6364288"/>
          <p14:tracePt t="43736" x="4198938" y="6346825"/>
          <p14:tracePt t="43744" x="4156075" y="6340475"/>
          <p14:tracePt t="43751" x="4113213" y="6321425"/>
          <p14:tracePt t="43758" x="4081463" y="6308725"/>
          <p14:tracePt t="43766" x="4044950" y="6291263"/>
          <p14:tracePt t="43773" x="4013200" y="6278563"/>
          <p14:tracePt t="43782" x="3983038" y="6259513"/>
          <p14:tracePt t="43788" x="3959225" y="6246813"/>
          <p14:tracePt t="43796" x="3933825" y="6235700"/>
          <p14:tracePt t="43803" x="3908425" y="6216650"/>
          <p14:tracePt t="43811" x="3890963" y="6203950"/>
          <p14:tracePt t="43818" x="3878263" y="6191250"/>
          <p14:tracePt t="43825" x="3865563" y="6180138"/>
          <p14:tracePt t="43833" x="3848100" y="6154738"/>
          <p14:tracePt t="43840" x="3835400" y="6142038"/>
          <p14:tracePt t="43849" x="3822700" y="6124575"/>
          <p14:tracePt t="43855" x="3810000" y="6111875"/>
          <p14:tracePt t="43863" x="3798888" y="6099175"/>
          <p14:tracePt t="43870" x="3792538" y="6086475"/>
          <p14:tracePt t="43879" x="3786188" y="6075363"/>
          <p14:tracePt t="43887" x="3767138" y="6049963"/>
          <p14:tracePt t="43892" x="3760788" y="6030913"/>
          <p14:tracePt t="43899" x="3754438" y="6019800"/>
          <p14:tracePt t="43907" x="3754438" y="6000750"/>
          <p14:tracePt t="43915" x="3748088" y="5988050"/>
          <p14:tracePt t="43922" x="3743325" y="5970588"/>
          <p14:tracePt t="43937" x="3736975" y="5964238"/>
          <p14:tracePt t="43945" x="3730625" y="5951538"/>
          <p14:tracePt t="43951" x="3730625" y="5945188"/>
          <p14:tracePt t="43967" x="3724275" y="5938838"/>
          <p14:tracePt t="43974" x="3724275" y="5932488"/>
          <p14:tracePt t="43982" x="3717925" y="5932488"/>
          <p14:tracePt t="43998" x="3717925" y="5926138"/>
          <p14:tracePt t="45321" x="3717925" y="5915025"/>
          <p14:tracePt t="45328" x="3717925" y="5902325"/>
          <p14:tracePt t="45335" x="3717925" y="5889625"/>
          <p14:tracePt t="45343" x="3717925" y="5876925"/>
          <p14:tracePt t="45352" x="3717925" y="5865813"/>
          <p14:tracePt t="45358" x="3717925" y="5853113"/>
          <p14:tracePt t="45366" x="3717925" y="5834063"/>
          <p14:tracePt t="45372" x="3717925" y="5815013"/>
          <p14:tracePt t="45380" x="3717925" y="5784850"/>
          <p14:tracePt t="45387" x="3717925" y="5748338"/>
          <p14:tracePt t="45395" x="3717925" y="5722938"/>
          <p14:tracePt t="45403" x="3724275" y="5680075"/>
          <p14:tracePt t="45409" x="3743325" y="5637213"/>
          <p14:tracePt t="45418" x="3748088" y="5599113"/>
          <p14:tracePt t="45424" x="3760788" y="5556250"/>
          <p14:tracePt t="45433" x="3773488" y="5526088"/>
          <p14:tracePt t="45440" x="3779838" y="5513388"/>
          <p14:tracePt t="45446" x="3786188" y="5494338"/>
          <p14:tracePt t="45453" x="3798888" y="5483225"/>
          <p14:tracePt t="45461" x="3803650" y="5470525"/>
          <p14:tracePt t="45469" x="3810000" y="5457825"/>
          <p14:tracePt t="45476" x="3816350" y="5451475"/>
          <p14:tracePt t="45483" x="3822700" y="5438775"/>
          <p14:tracePt t="45490" x="3835400" y="5434013"/>
          <p14:tracePt t="45498" x="3841750" y="5427663"/>
          <p14:tracePt t="45505" x="3848100" y="5414963"/>
          <p14:tracePt t="45513" x="3859213" y="5408613"/>
          <p14:tracePt t="45520" x="3871913" y="5402263"/>
          <p14:tracePt t="45528" x="3884613" y="5389563"/>
          <p14:tracePt t="45535" x="3897313" y="5384800"/>
          <p14:tracePt t="45543" x="3908425" y="5378450"/>
          <p14:tracePt t="45550" x="3927475" y="5365750"/>
          <p14:tracePt t="45557" x="3927475" y="5359400"/>
          <p14:tracePt t="45565" x="3933825" y="5353050"/>
          <p14:tracePt t="45572" x="3946525" y="5340350"/>
          <p14:tracePt t="45580" x="3959225" y="5334000"/>
          <p14:tracePt t="45586" x="3963988" y="5334000"/>
          <p14:tracePt t="45594" x="3976688" y="5322888"/>
          <p14:tracePt t="45602" x="3983038" y="5316538"/>
          <p14:tracePt t="45610" x="3995738" y="5310188"/>
          <p14:tracePt t="45617" x="4008438" y="5297488"/>
          <p14:tracePt t="45624" x="4019550" y="5291138"/>
          <p14:tracePt t="45632" x="4038600" y="5284788"/>
          <p14:tracePt t="45638" x="4064000" y="5267325"/>
          <p14:tracePt t="45647" x="4081463" y="5254625"/>
          <p14:tracePt t="45654" x="4100513" y="5241925"/>
          <p14:tracePt t="45661" x="4130675" y="5224463"/>
          <p14:tracePt t="45669" x="4149725" y="5218113"/>
          <p14:tracePt t="45676" x="4173538" y="5211763"/>
          <p14:tracePt t="45684" x="4186238" y="5199063"/>
          <p14:tracePt t="45691" x="4211638" y="5199063"/>
          <p14:tracePt t="45700" x="4235450" y="5192713"/>
          <p14:tracePt t="45706" x="4254500" y="5186363"/>
          <p14:tracePt t="45713" x="4279900" y="5186363"/>
          <p14:tracePt t="45721" x="4303713" y="5180013"/>
          <p14:tracePt t="45728" x="4329113" y="5173663"/>
          <p14:tracePt t="45736" x="4359275" y="5173663"/>
          <p14:tracePt t="45743" x="4384675" y="5162550"/>
          <p14:tracePt t="45751" x="4414838" y="5156200"/>
          <p14:tracePt t="45758" x="4438650" y="5156200"/>
          <p14:tracePt t="45765" x="4483100" y="5149850"/>
          <p14:tracePt t="45772" x="4506913" y="5149850"/>
          <p14:tracePt t="45780" x="4538663" y="5149850"/>
          <p14:tracePt t="45787" x="4575175" y="5143500"/>
          <p14:tracePt t="45795" x="4611688" y="5143500"/>
          <p14:tracePt t="45802" x="4637088" y="5143500"/>
          <p14:tracePt t="45809" x="4667250" y="5143500"/>
          <p14:tracePt t="45817" x="4692650" y="5143500"/>
          <p14:tracePt t="45825" x="4722813" y="5143500"/>
          <p14:tracePt t="45833" x="4748213" y="5143500"/>
          <p14:tracePt t="45840" x="4778375" y="5143500"/>
          <p14:tracePt t="45848" x="4803775" y="5143500"/>
          <p14:tracePt t="45855" x="4827588" y="5143500"/>
          <p14:tracePt t="45863" x="4852988" y="5143500"/>
          <p14:tracePt t="45870" x="4870450" y="5149850"/>
          <p14:tracePt t="45877" x="4902200" y="5149850"/>
          <p14:tracePt t="45885" x="4932363" y="5156200"/>
          <p14:tracePt t="45892" x="4957763" y="5162550"/>
          <p14:tracePt t="45900" x="5000625" y="5173663"/>
          <p14:tracePt t="45907" x="5037138" y="5180013"/>
          <p14:tracePt t="45915" x="5068888" y="5192713"/>
          <p14:tracePt t="45922" x="5099050" y="5205413"/>
          <p14:tracePt t="45930" x="5124450" y="5211763"/>
          <p14:tracePt t="45937" x="5154613" y="5224463"/>
          <p14:tracePt t="45945" x="5180013" y="5224463"/>
          <p14:tracePt t="45953" x="5197475" y="5235575"/>
          <p14:tracePt t="45958" x="5210175" y="5235575"/>
          <p14:tracePt t="45967" x="5222875" y="5248275"/>
          <p14:tracePt t="45974" x="5235575" y="5254625"/>
          <p14:tracePt t="45982" x="5246688" y="5254625"/>
          <p14:tracePt t="45988" x="5259388" y="5260975"/>
          <p14:tracePt t="45997" x="5265738" y="5260975"/>
          <p14:tracePt t="46003" x="5272088" y="5267325"/>
          <p14:tracePt t="46011" x="5284788" y="5273675"/>
          <p14:tracePt t="46019" x="5289550" y="5284788"/>
          <p14:tracePt t="46026" x="5289550" y="5291138"/>
          <p14:tracePt t="46033" x="5302250" y="5297488"/>
          <p14:tracePt t="46040" x="5308600" y="5310188"/>
          <p14:tracePt t="46049" x="5314950" y="5316538"/>
          <p14:tracePt t="46055" x="5327650" y="5322888"/>
          <p14:tracePt t="46063" x="5334000" y="5334000"/>
          <p14:tracePt t="46070" x="5340350" y="5340350"/>
          <p14:tracePt t="46078" x="5351463" y="5346700"/>
          <p14:tracePt t="46087" x="5357813" y="5359400"/>
          <p14:tracePt t="46093" x="5364163" y="5365750"/>
          <p14:tracePt t="46100" x="5376863" y="5372100"/>
          <p14:tracePt t="46107" x="5383213" y="5384800"/>
          <p14:tracePt t="46122" x="5395913" y="5389563"/>
          <p14:tracePt t="46130" x="5400675" y="5402263"/>
          <p14:tracePt t="46137" x="5407025" y="5421313"/>
          <p14:tracePt t="46145" x="5419725" y="5434013"/>
          <p14:tracePt t="46152" x="5432425" y="5445125"/>
          <p14:tracePt t="46160" x="5445125" y="5464175"/>
          <p14:tracePt t="46167" x="5456238" y="5483225"/>
          <p14:tracePt t="46174" x="5462588" y="5507038"/>
          <p14:tracePt t="46182" x="5475288" y="5526088"/>
          <p14:tracePt t="46189" x="5481638" y="5538788"/>
          <p14:tracePt t="46198" x="5487988" y="5556250"/>
          <p14:tracePt t="46204" x="5494338" y="5568950"/>
          <p14:tracePt t="46212" x="5494338" y="5581650"/>
          <p14:tracePt t="46238" x="5505450" y="5611813"/>
          <p14:tracePt t="46242" x="5505450" y="5618163"/>
          <p14:tracePt t="46250" x="5505450" y="5630863"/>
          <p14:tracePt t="46256" x="5505450" y="5637213"/>
          <p14:tracePt t="46264" x="5505450" y="5643563"/>
          <p14:tracePt t="46271" x="5505450" y="5661025"/>
          <p14:tracePt t="46279" x="5500688" y="5673725"/>
          <p14:tracePt t="46286" x="5500688" y="5680075"/>
          <p14:tracePt t="46294" x="5494338" y="5699125"/>
          <p14:tracePt t="46302" x="5481638" y="5722938"/>
          <p14:tracePt t="46308" x="5475288" y="5748338"/>
          <p14:tracePt t="46317" x="5462588" y="5765800"/>
          <p14:tracePt t="46323" x="5445125" y="5797550"/>
          <p14:tracePt t="46330" x="5432425" y="5827713"/>
          <p14:tracePt t="46338" x="5413375" y="5859463"/>
          <p14:tracePt t="46346" x="5389563" y="5889625"/>
          <p14:tracePt t="46353" x="5376863" y="5919788"/>
          <p14:tracePt t="46360" x="5351463" y="5951538"/>
          <p14:tracePt t="46369" x="5327650" y="5981700"/>
          <p14:tracePt t="46375" x="5314950" y="6007100"/>
          <p14:tracePt t="46383" x="5289550" y="6026150"/>
          <p14:tracePt t="46390" x="5272088" y="6049963"/>
          <p14:tracePt t="46398" x="5246688" y="6062663"/>
          <p14:tracePt t="46405" x="5222875" y="6081713"/>
          <p14:tracePt t="46413" x="5180013" y="6111875"/>
          <p14:tracePt t="46420" x="5148263" y="6124575"/>
          <p14:tracePt t="46428" x="5105400" y="6142038"/>
          <p14:tracePt t="46436" x="5062538" y="6161088"/>
          <p14:tracePt t="46442" x="5030788" y="6173788"/>
          <p14:tracePt t="46450" x="4994275" y="6180138"/>
          <p14:tracePt t="46457" x="4951413" y="6191250"/>
          <p14:tracePt t="46466" x="4919663" y="6203950"/>
          <p14:tracePt t="46472" x="4876800" y="6223000"/>
          <p14:tracePt t="46479" x="4840288" y="6242050"/>
          <p14:tracePt t="46486" x="4784725" y="6246813"/>
          <p14:tracePt t="46494" x="4741863" y="6265863"/>
          <p14:tracePt t="46504" x="4705350" y="6272213"/>
          <p14:tracePt t="46509" x="4649788" y="6291263"/>
          <p14:tracePt t="46517" x="4611688" y="6296025"/>
          <p14:tracePt t="46524" x="4568825" y="6302375"/>
          <p14:tracePt t="46532" x="4545013" y="6302375"/>
          <p14:tracePt t="46538" x="4506913" y="6302375"/>
          <p14:tracePt t="46547" x="4476750" y="6302375"/>
          <p14:tracePt t="46554" x="4451350" y="6302375"/>
          <p14:tracePt t="46561" x="4414838" y="6302375"/>
          <p14:tracePt t="46569" x="4384675" y="6302375"/>
          <p14:tracePt t="46576" x="4346575" y="6302375"/>
          <p14:tracePt t="46584" x="4310063" y="6302375"/>
          <p14:tracePt t="46591" x="4273550" y="6302375"/>
          <p14:tracePt t="46599" x="4229100" y="6296025"/>
          <p14:tracePt t="46606" x="4173538" y="6278563"/>
          <p14:tracePt t="46614" x="4149725" y="6278563"/>
          <p14:tracePt t="46621" x="4113213" y="6259513"/>
          <p14:tracePt t="46628" x="4068763" y="6253163"/>
          <p14:tracePt t="46636" x="4038600" y="6246813"/>
          <p14:tracePt t="46643" x="4013200" y="6229350"/>
          <p14:tracePt t="46650" x="3989388" y="6223000"/>
          <p14:tracePt t="46658" x="3970338" y="6216650"/>
          <p14:tracePt t="46667" x="3940175" y="6203950"/>
          <p14:tracePt t="46672" x="3914775" y="6197600"/>
          <p14:tracePt t="46680" x="3884613" y="6191250"/>
          <p14:tracePt t="46687" x="3854450" y="6173788"/>
          <p14:tracePt t="46695" x="3822700" y="6161088"/>
          <p14:tracePt t="46702" x="3792538" y="6142038"/>
          <p14:tracePt t="46710" x="3773488" y="6130925"/>
          <p14:tracePt t="46719" x="3748088" y="6105525"/>
          <p14:tracePt t="46725" x="3730625" y="6086475"/>
          <p14:tracePt t="46733" x="3717925" y="6075363"/>
          <p14:tracePt t="46739" x="3698875" y="6056313"/>
          <p14:tracePt t="46747" x="3681413" y="6030913"/>
          <p14:tracePt t="46754" x="3668713" y="6019800"/>
          <p14:tracePt t="46762" x="3656013" y="6000750"/>
          <p14:tracePt t="46769" x="3638550" y="5975350"/>
          <p14:tracePt t="46777" x="3625850" y="5945188"/>
          <p14:tracePt t="46786" x="3619500" y="5932488"/>
          <p14:tracePt t="46792" x="3613150" y="5908675"/>
          <p14:tracePt t="46800" x="3600450" y="5895975"/>
          <p14:tracePt t="46806" x="3600450" y="5883275"/>
          <p14:tracePt t="46814" x="3594100" y="5870575"/>
          <p14:tracePt t="46821" x="3582988" y="5846763"/>
          <p14:tracePt t="46829" x="3582988" y="5827713"/>
          <p14:tracePt t="46836" x="3582988" y="5810250"/>
          <p14:tracePt t="46844" x="3582988" y="5791200"/>
          <p14:tracePt t="46851" x="3587750" y="5765800"/>
          <p14:tracePt t="46859" x="3594100" y="5748338"/>
          <p14:tracePt t="46867" x="3594100" y="5722938"/>
          <p14:tracePt t="46873" x="3606800" y="5699125"/>
          <p14:tracePt t="46881" x="3613150" y="5673725"/>
          <p14:tracePt t="46888" x="3619500" y="5643563"/>
          <p14:tracePt t="46896" x="3638550" y="5611813"/>
          <p14:tracePt t="46903" x="3649663" y="5581650"/>
          <p14:tracePt t="46911" x="3662363" y="5562600"/>
          <p14:tracePt t="46920" x="3681413" y="5538788"/>
          <p14:tracePt t="46925" x="3694113" y="5526088"/>
          <p14:tracePt t="46934" x="3705225" y="5513388"/>
          <p14:tracePt t="46949" x="3748088" y="5489575"/>
          <p14:tracePt t="46963" x="3792538" y="5457825"/>
          <p14:tracePt t="46969" x="3810000" y="5445125"/>
          <p14:tracePt t="46977" x="3829050" y="5434013"/>
          <p14:tracePt t="46984" x="3859213" y="5427663"/>
          <p14:tracePt t="46992" x="3878263" y="5414963"/>
          <p14:tracePt t="47000" x="3903663" y="5402263"/>
          <p14:tracePt t="47007" x="3927475" y="5395913"/>
          <p14:tracePt t="47015" x="3959225" y="5389563"/>
          <p14:tracePt t="47021" x="4008438" y="5372100"/>
          <p14:tracePt t="47030" x="4038600" y="5359400"/>
          <p14:tracePt t="47036" x="4094163" y="5340350"/>
          <p14:tracePt t="47045" x="4124325" y="5322888"/>
          <p14:tracePt t="47052" x="4168775" y="5303838"/>
          <p14:tracePt t="47059" x="4205288" y="5297488"/>
          <p14:tracePt t="47066" x="4235450" y="5291138"/>
          <p14:tracePt t="47074" x="4273550" y="5284788"/>
          <p14:tracePt t="47082" x="4316413" y="5273675"/>
          <p14:tracePt t="47088" x="4352925" y="5273675"/>
          <p14:tracePt t="47097" x="4408488" y="5267325"/>
          <p14:tracePt t="47104" x="4470400" y="5267325"/>
          <p14:tracePt t="47111" x="4519613" y="5260975"/>
          <p14:tracePt t="47118" x="4594225" y="5260975"/>
          <p14:tracePt t="47127" x="4643438" y="5260975"/>
          <p14:tracePt t="47134" x="4699000" y="5267325"/>
          <p14:tracePt t="47141" x="4748213" y="5267325"/>
          <p14:tracePt t="47149" x="4803775" y="5284788"/>
          <p14:tracePt t="47156" x="4840288" y="5284788"/>
          <p14:tracePt t="47163" x="4883150" y="5303838"/>
          <p14:tracePt t="47171" x="4919663" y="5303838"/>
          <p14:tracePt t="47178" x="4957763" y="5310188"/>
          <p14:tracePt t="47185" x="4987925" y="5316538"/>
          <p14:tracePt t="47193" x="5024438" y="5316538"/>
          <p14:tracePt t="47201" x="5068888" y="5329238"/>
          <p14:tracePt t="47208" x="5105400" y="5334000"/>
          <p14:tracePt t="47216" x="5141913" y="5334000"/>
          <p14:tracePt t="47223" x="5173663" y="5340350"/>
          <p14:tracePt t="47230" x="5203825" y="5346700"/>
          <p14:tracePt t="47237" x="5229225" y="5346700"/>
          <p14:tracePt t="47246" x="5259388" y="5359400"/>
          <p14:tracePt t="47252" x="5278438" y="5365750"/>
          <p14:tracePt t="47260" x="5295900" y="5372100"/>
          <p14:tracePt t="47267" x="5327650" y="5378450"/>
          <p14:tracePt t="47275" x="5340350" y="5389563"/>
          <p14:tracePt t="47282" x="5357813" y="5402263"/>
          <p14:tracePt t="47290" x="5383213" y="5414963"/>
          <p14:tracePt t="47297" x="5395913" y="5421313"/>
          <p14:tracePt t="47304" x="5407025" y="5438775"/>
          <p14:tracePt t="47312" x="5419725" y="5451475"/>
          <p14:tracePt t="47319" x="5432425" y="5464175"/>
          <p14:tracePt t="47327" x="5445125" y="5483225"/>
          <p14:tracePt t="47334" x="5468938" y="5507038"/>
          <p14:tracePt t="47342" x="5487988" y="5526088"/>
          <p14:tracePt t="47350" x="5505450" y="5568950"/>
          <p14:tracePt t="47356" x="5524500" y="5599113"/>
          <p14:tracePt t="47364" x="5530850" y="5618163"/>
          <p14:tracePt t="47371" x="5543550" y="5649913"/>
          <p14:tracePt t="47379" x="5549900" y="5661025"/>
          <p14:tracePt t="47386" x="5556250" y="5673725"/>
          <p14:tracePt t="47394" x="5556250" y="5686425"/>
          <p14:tracePt t="47401" x="5561013" y="5699125"/>
          <p14:tracePt t="47409" x="5567363" y="5710238"/>
          <p14:tracePt t="47416" x="5567363" y="5722938"/>
          <p14:tracePt t="47423" x="5567363" y="5735638"/>
          <p14:tracePt t="47432" x="5567363" y="5748338"/>
          <p14:tracePt t="47438" x="5567363" y="5765800"/>
          <p14:tracePt t="47446" x="5567363" y="5784850"/>
          <p14:tracePt t="47453" x="5561013" y="5827713"/>
          <p14:tracePt t="47461" x="5543550" y="5853113"/>
          <p14:tracePt t="47468" x="5530850" y="5883275"/>
          <p14:tracePt t="47476" x="5511800" y="5915025"/>
          <p14:tracePt t="47484" x="5505450" y="5945188"/>
          <p14:tracePt t="47490" x="5494338" y="5957888"/>
          <p14:tracePt t="47498" x="5475288" y="5981700"/>
          <p14:tracePt t="47505" x="5449888" y="6000750"/>
          <p14:tracePt t="47513" x="5438775" y="6013450"/>
          <p14:tracePt t="47520" x="5419725" y="6026150"/>
          <p14:tracePt t="47528" x="5395913" y="6037263"/>
          <p14:tracePt t="47535" x="5383213" y="6043613"/>
          <p14:tracePt t="47542" x="5370513" y="6056313"/>
          <p14:tracePt t="47551" x="5357813" y="6056313"/>
          <p14:tracePt t="47557" x="5351463" y="6062663"/>
          <p14:tracePt t="47572" x="5340350" y="6062663"/>
          <p14:tracePt t="47580" x="5334000" y="6069013"/>
          <p14:tracePt t="47587" x="5327650" y="6075363"/>
          <p14:tracePt t="47602" x="5321300" y="6081713"/>
          <p14:tracePt t="47610" x="5314950" y="6086475"/>
          <p14:tracePt t="47624" x="5314950" y="6092825"/>
          <p14:tracePt t="47631" x="5308600" y="6099175"/>
          <p14:tracePt t="55038" x="5272088" y="6081713"/>
          <p14:tracePt t="55045" x="5229225" y="6056313"/>
          <p14:tracePt t="55052" x="5173663" y="6019800"/>
          <p14:tracePt t="55059" x="5141913" y="5994400"/>
          <p14:tracePt t="55067" x="5099050" y="5957888"/>
          <p14:tracePt t="55074" x="5049838" y="5926138"/>
          <p14:tracePt t="55083" x="5019675" y="5889625"/>
          <p14:tracePt t="55089" x="4987925" y="5865813"/>
          <p14:tracePt t="55097" x="4964113" y="5834063"/>
          <p14:tracePt t="55104" x="4938713" y="5821363"/>
          <p14:tracePt t="55111" x="4926013" y="5797550"/>
          <p14:tracePt t="55121" x="4908550" y="5778500"/>
          <p14:tracePt t="55127" x="4883150" y="5765800"/>
          <p14:tracePt t="55135" x="4870450" y="5741988"/>
          <p14:tracePt t="55141" x="4859338" y="5722938"/>
          <p14:tracePt t="55150" x="4846638" y="5710238"/>
          <p14:tracePt t="55156" x="4833938" y="5699125"/>
          <p14:tracePt t="55163" x="4821238" y="5686425"/>
          <p14:tracePt t="55171" x="4803775" y="5667375"/>
          <p14:tracePt t="55179" x="4791075" y="5654675"/>
          <p14:tracePt t="55187" x="4784725" y="5643563"/>
          <p14:tracePt t="55194" x="4778375" y="5630863"/>
          <p14:tracePt t="55201" x="4765675" y="5624513"/>
          <p14:tracePt t="55208" x="4759325" y="5618163"/>
          <p14:tracePt t="55217" x="4754563" y="5605463"/>
          <p14:tracePt t="55223" x="4741863" y="5594350"/>
          <p14:tracePt t="55230" x="4729163" y="5581650"/>
          <p14:tracePt t="55238" x="4716463" y="5568950"/>
          <p14:tracePt t="55245" x="4699000" y="5556250"/>
          <p14:tracePt t="55254" x="4673600" y="5532438"/>
          <p14:tracePt t="55260" x="4654550" y="5519738"/>
          <p14:tracePt t="55269" x="4630738" y="5500688"/>
          <p14:tracePt t="55274" x="4618038" y="5483225"/>
          <p14:tracePt t="55283" x="4598988" y="5470525"/>
          <p14:tracePt t="55290" x="4587875" y="5457825"/>
          <p14:tracePt t="55297" x="4575175" y="5451475"/>
          <p14:tracePt t="55304" x="4556125" y="5438775"/>
          <p14:tracePt t="55312" x="4549775" y="5438775"/>
          <p14:tracePt t="55319" x="4538663" y="5434013"/>
          <p14:tracePt t="55326" x="4519613" y="5427663"/>
          <p14:tracePt t="55334" x="4500563" y="5427663"/>
          <p14:tracePt t="55342" x="4489450" y="5421313"/>
          <p14:tracePt t="55349" x="4476750" y="5414963"/>
          <p14:tracePt t="55356" x="4464050" y="5414963"/>
          <p14:tracePt t="55365" x="4451350" y="5414963"/>
          <p14:tracePt t="55371" x="4438650" y="5414963"/>
          <p14:tracePt t="55379" x="4427538" y="5414963"/>
          <p14:tracePt t="55386" x="4421188" y="5414963"/>
          <p14:tracePt t="55394" x="4408488" y="5414963"/>
          <p14:tracePt t="55401" x="4395788" y="5414963"/>
          <p14:tracePt t="55408" x="4384675" y="5414963"/>
          <p14:tracePt t="55416" x="4371975" y="5414963"/>
          <p14:tracePt t="55423" x="4352925" y="5414963"/>
          <p14:tracePt t="55432" x="4329113" y="5414963"/>
          <p14:tracePt t="55438" x="4303713" y="5414963"/>
          <p14:tracePt t="55445" x="4284663" y="5414963"/>
          <p14:tracePt t="55453" x="4267200" y="5414963"/>
          <p14:tracePt t="55461" x="4241800" y="5408613"/>
          <p14:tracePt t="55468" x="4224338" y="5402263"/>
          <p14:tracePt t="55475" x="4211638" y="5402263"/>
          <p14:tracePt t="55484" x="4198938" y="5395913"/>
          <p14:tracePt t="55490" x="4186238" y="5389563"/>
          <p14:tracePt t="55499" x="4179888" y="5389563"/>
          <p14:tracePt t="55505" x="4173538" y="5384800"/>
          <p14:tracePt t="55513" x="4162425" y="5378450"/>
          <p14:tracePt t="55527" x="4156075" y="5372100"/>
          <p14:tracePt t="55535" x="4143375" y="5365750"/>
          <p14:tracePt t="55542" x="4137025" y="5365750"/>
          <p14:tracePt t="55550" x="4130675" y="5359400"/>
          <p14:tracePt t="55557" x="4119563" y="5353050"/>
          <p14:tracePt t="55566" x="4113213" y="5346700"/>
          <p14:tracePt t="55580" x="4100513" y="5334000"/>
          <p14:tracePt t="55587" x="4094163" y="5329238"/>
          <p14:tracePt t="55595" x="4087813" y="5322888"/>
          <p14:tracePt t="55602" x="4075113" y="5316538"/>
          <p14:tracePt t="55609" x="4068763" y="5310188"/>
          <p14:tracePt t="55618" x="4064000" y="5310188"/>
          <p14:tracePt t="55624" x="4064000" y="5303838"/>
          <p14:tracePt t="55632" x="4057650" y="5297488"/>
          <p14:tracePt t="55654" x="4051300" y="5291138"/>
          <p14:tracePt t="55661" x="4044950" y="5291138"/>
          <p14:tracePt t="55677" x="4038600" y="5291138"/>
          <p14:tracePt t="55811" x="4051300" y="5291138"/>
          <p14:tracePt t="55818" x="4064000" y="5291138"/>
          <p14:tracePt t="55826" x="4081463" y="5291138"/>
          <p14:tracePt t="55834" x="4106863" y="5291138"/>
          <p14:tracePt t="55840" x="4143375" y="5291138"/>
          <p14:tracePt t="55849" x="4173538" y="5291138"/>
          <p14:tracePt t="55855" x="4211638" y="5291138"/>
          <p14:tracePt t="55863" x="4248150" y="5291138"/>
          <p14:tracePt t="55870" x="4273550" y="5291138"/>
          <p14:tracePt t="55878" x="4310063" y="5291138"/>
          <p14:tracePt t="55885" x="4352925" y="5291138"/>
          <p14:tracePt t="55892" x="4378325" y="5291138"/>
          <p14:tracePt t="55900" x="4427538" y="5291138"/>
          <p14:tracePt t="55907" x="4464050" y="5291138"/>
          <p14:tracePt t="55916" x="4500563" y="5291138"/>
          <p14:tracePt t="55922" x="4549775" y="5291138"/>
          <p14:tracePt t="55930" x="4581525" y="5291138"/>
          <p14:tracePt t="55937" x="4605338" y="5291138"/>
          <p14:tracePt t="55944" x="4637088" y="5291138"/>
          <p14:tracePt t="55972" x="4705350" y="5297488"/>
          <p14:tracePt t="55975" x="4729163" y="5297488"/>
          <p14:tracePt t="55982" x="4754563" y="5303838"/>
          <p14:tracePt t="55989" x="4772025" y="5310188"/>
          <p14:tracePt t="55997" x="4797425" y="5310188"/>
          <p14:tracePt t="56004" x="4821238" y="5310188"/>
          <p14:tracePt t="56012" x="4840288" y="5316538"/>
          <p14:tracePt t="56020" x="4864100" y="5322888"/>
          <p14:tracePt t="56026" x="4889500" y="5322888"/>
          <p14:tracePt t="56035" x="4908550" y="5329238"/>
          <p14:tracePt t="56041" x="4938713" y="5340350"/>
          <p14:tracePt t="56049" x="4957763" y="5340350"/>
          <p14:tracePt t="56056" x="4975225" y="5340350"/>
          <p14:tracePt t="56063" x="4994275" y="5340350"/>
          <p14:tracePt t="56071" x="5006975" y="5340350"/>
          <p14:tracePt t="56078" x="5019675" y="5340350"/>
          <p14:tracePt t="56085" x="5030788" y="5340350"/>
          <p14:tracePt t="56093" x="5037138" y="5340350"/>
          <p14:tracePt t="56101" x="5049838" y="5340350"/>
          <p14:tracePt t="56123" x="5056188" y="5340350"/>
          <p14:tracePt t="56137" x="5062538" y="5340350"/>
          <p14:tracePt t="56144" x="5068888" y="5340350"/>
          <p14:tracePt t="56160" x="5075238" y="5340350"/>
          <p14:tracePt t="56175" x="5080000" y="5340350"/>
          <p14:tracePt t="56666" x="5024438" y="5340350"/>
          <p14:tracePt t="56674" x="4926013" y="5322888"/>
          <p14:tracePt t="56680" x="4840288" y="5316538"/>
          <p14:tracePt t="56688" x="4748213" y="5284788"/>
          <p14:tracePt t="56695" x="4637088" y="5254625"/>
          <p14:tracePt t="56703" x="4513263" y="5224463"/>
          <p14:tracePt t="56711" x="4384675" y="5180013"/>
          <p14:tracePt t="56717" x="4254500" y="5137150"/>
          <p14:tracePt t="56726" x="4149725" y="5094288"/>
          <p14:tracePt t="56732" x="4051300" y="5075238"/>
          <p14:tracePt t="56742" x="3940175" y="5057775"/>
          <p14:tracePt t="56747" x="3829050" y="5032375"/>
          <p14:tracePt t="56755" x="3711575" y="5013325"/>
          <p14:tracePt t="56762" x="3625850" y="5008563"/>
          <p14:tracePt t="56770" x="3551238" y="4995863"/>
          <p14:tracePt t="56778" x="3489325" y="4995863"/>
          <p14:tracePt t="56784" x="3422650" y="4976813"/>
          <p14:tracePt t="56792" x="3373438" y="4970463"/>
          <p14:tracePt t="56799" x="3311525" y="4957763"/>
          <p14:tracePt t="56808" x="3243263" y="4953000"/>
          <p14:tracePt t="56814" x="3194050" y="4953000"/>
          <p14:tracePt t="56821" x="3132138" y="4940300"/>
          <p14:tracePt t="56829" x="3076575" y="4933950"/>
          <p14:tracePt t="56836" x="3040063" y="4933950"/>
          <p14:tracePt t="56844" x="2997200" y="4914900"/>
          <p14:tracePt t="56851" x="2959100" y="4914900"/>
          <p14:tracePt t="56859" x="2935288" y="4908550"/>
          <p14:tracePt t="56866" x="2903538" y="4902200"/>
          <p14:tracePt t="56875" x="2873375" y="4884738"/>
          <p14:tracePt t="56881" x="2843213" y="4878388"/>
          <p14:tracePt t="56888" x="2817813" y="4872038"/>
          <p14:tracePt t="56895" x="2787650" y="4852988"/>
          <p14:tracePt t="56903" x="2755900" y="4848225"/>
          <p14:tracePt t="56912" x="2732088" y="4841875"/>
          <p14:tracePt t="56918" x="2700338" y="4829175"/>
          <p14:tracePt t="56926" x="2670175" y="4822825"/>
          <p14:tracePt t="56933" x="2638425" y="4810125"/>
          <p14:tracePt t="56941" x="2608263" y="4797425"/>
          <p14:tracePt t="56947" x="2582863" y="4792663"/>
          <p14:tracePt t="56956" x="2559050" y="4786313"/>
          <p14:tracePt t="56963" x="2540000" y="4767263"/>
          <p14:tracePt t="56970" x="2516188" y="4760913"/>
          <p14:tracePt t="56977" x="2490788" y="4754563"/>
          <p14:tracePt t="56985" x="2471738" y="4741863"/>
          <p14:tracePt t="56994" x="2441575" y="4737100"/>
          <p14:tracePt t="56999" x="2417763" y="4730750"/>
          <p14:tracePt t="57008" x="2392363" y="4711700"/>
          <p14:tracePt t="57014" x="2373313" y="4711700"/>
          <p14:tracePt t="57022" x="2343150" y="4705350"/>
          <p14:tracePt t="57029" x="2324100" y="4699000"/>
          <p14:tracePt t="57037" x="2306638" y="4687888"/>
          <p14:tracePt t="57045" x="2274888" y="4687888"/>
          <p14:tracePt t="57051" x="2262188" y="4675188"/>
          <p14:tracePt t="57061" x="2244725" y="4668838"/>
          <p14:tracePt t="57066" x="2225675" y="4662488"/>
          <p14:tracePt t="57075" x="2212975" y="4656138"/>
          <p14:tracePt t="57081" x="2195513" y="4643438"/>
          <p14:tracePt t="57089" x="2189163" y="4643438"/>
          <p14:tracePt t="57096" x="2170113" y="4632325"/>
          <p14:tracePt t="57104" x="2163763" y="4632325"/>
          <p14:tracePt t="57111" x="2157413" y="4625975"/>
          <p14:tracePt t="57119" x="2152650" y="4625975"/>
          <p14:tracePt t="57133" x="2146300" y="4619625"/>
          <p14:tracePt t="57142" x="2139950" y="4613275"/>
          <p14:tracePt t="57157" x="2133600" y="4613275"/>
          <p14:tracePt t="57573" x="2189163" y="4619625"/>
          <p14:tracePt t="57580" x="2251075" y="4632325"/>
          <p14:tracePt t="57587" x="2317750" y="4637088"/>
          <p14:tracePt t="57595" x="2366963" y="4656138"/>
          <p14:tracePt t="57602" x="2422525" y="4668838"/>
          <p14:tracePt t="57610" x="2471738" y="4675188"/>
          <p14:tracePt t="57619" x="2527300" y="4692650"/>
          <p14:tracePt t="57625" x="2589213" y="4711700"/>
          <p14:tracePt t="57633" x="2657475" y="4730750"/>
          <p14:tracePt t="57639" x="2732088" y="4737100"/>
          <p14:tracePt t="57649" x="2805113" y="4760913"/>
          <p14:tracePt t="57654" x="2860675" y="4767263"/>
          <p14:tracePt t="57661" x="2909888" y="4786313"/>
          <p14:tracePt t="57669" x="2952750" y="4786313"/>
          <p14:tracePt t="57677" x="2990850" y="4792663"/>
          <p14:tracePt t="57683" x="3021013" y="4797425"/>
          <p14:tracePt t="57691" x="3046413" y="4797425"/>
          <p14:tracePt t="57698" x="3076575" y="4797425"/>
          <p14:tracePt t="57706" x="3101975" y="4797425"/>
          <p14:tracePt t="57714" x="3132138" y="4797425"/>
          <p14:tracePt t="57720" x="3175000" y="4797425"/>
          <p14:tracePt t="57729" x="3217863" y="4797425"/>
          <p14:tracePt t="57735" x="3255963" y="4797425"/>
          <p14:tracePt t="57743" x="3286125" y="4792663"/>
          <p14:tracePt t="57750" x="3311525" y="4792663"/>
          <p14:tracePt t="57758" x="3328988" y="4786313"/>
          <p14:tracePt t="57766" x="3354388" y="4779963"/>
          <p14:tracePt t="57773" x="3378200" y="4779963"/>
          <p14:tracePt t="57781" x="3390900" y="4779963"/>
          <p14:tracePt t="57787" x="3409950" y="4779963"/>
          <p14:tracePt t="57796" x="3433763" y="4773613"/>
          <p14:tracePt t="57802" x="3446463" y="4760913"/>
          <p14:tracePt t="57810" x="3459163" y="4760913"/>
          <p14:tracePt t="57817" x="3471863" y="4760913"/>
          <p14:tracePt t="57825" x="3489325" y="4760913"/>
          <p14:tracePt t="57832" x="3502025" y="4760913"/>
          <p14:tracePt t="57840" x="3514725" y="4760913"/>
          <p14:tracePt t="57847" x="3521075" y="4760913"/>
          <p14:tracePt t="57854" x="3533775" y="4760913"/>
          <p14:tracePt t="57862" x="3544888" y="4760913"/>
          <p14:tracePt t="57869" x="3551238" y="4760913"/>
          <p14:tracePt t="57877" x="3563938" y="4760913"/>
          <p14:tracePt t="57892" x="3570288" y="4760913"/>
          <p14:tracePt t="57899" x="3576638" y="4760913"/>
          <p14:tracePt t="57914" x="3587750" y="4760913"/>
          <p14:tracePt t="57930" x="3594100" y="4754563"/>
          <p14:tracePt t="57936" x="3606800" y="4754563"/>
          <p14:tracePt t="57944" x="3619500" y="4748213"/>
          <p14:tracePt t="57951" x="3632200" y="4741863"/>
          <p14:tracePt t="57967" x="3656013" y="4737100"/>
          <p14:tracePt t="57973" x="3668713" y="4730750"/>
          <p14:tracePt t="57982" x="3675063" y="4730750"/>
          <p14:tracePt t="57988" x="3681413" y="4724400"/>
          <p14:tracePt t="57997" x="3694113" y="4724400"/>
          <p14:tracePt t="58003" x="3694113" y="4718050"/>
          <p14:tracePt t="58010" x="3698875" y="4718050"/>
          <p14:tracePt t="58033" x="3705225" y="4718050"/>
          <p14:tracePt t="58040" x="3711575" y="4718050"/>
          <p14:tracePt t="58048" x="3717925" y="4711700"/>
          <p14:tracePt t="58055" x="3724275" y="4705350"/>
          <p14:tracePt t="58064" x="3736975" y="4699000"/>
          <p14:tracePt t="58070" x="3743325" y="4692650"/>
          <p14:tracePt t="58085" x="3748088" y="4692650"/>
          <p14:tracePt t="58093" x="3754438" y="4687888"/>
          <p14:tracePt t="58107" x="3760788" y="4681538"/>
          <p14:tracePt t="58115" x="3767138" y="4675188"/>
          <p14:tracePt t="58131" x="3773488" y="4675188"/>
          <p14:tracePt t="58136" x="3779838" y="4675188"/>
          <p14:tracePt t="58159" x="3786188" y="4675188"/>
          <p14:tracePt t="58621" x="3848100" y="4675188"/>
          <p14:tracePt t="58628" x="3933825" y="4675188"/>
          <p14:tracePt t="58636" x="4032250" y="4675188"/>
          <p14:tracePt t="58643" x="4130675" y="4675188"/>
          <p14:tracePt t="58650" x="4211638" y="4675188"/>
          <p14:tracePt t="58660" x="4279900" y="4675188"/>
          <p14:tracePt t="58665" x="4340225" y="4675188"/>
          <p14:tracePt t="58674" x="4402138" y="4675188"/>
          <p14:tracePt t="58680" x="4464050" y="4675188"/>
          <p14:tracePt t="58688" x="4513263" y="4675188"/>
          <p14:tracePt t="58695" x="4587875" y="4675188"/>
          <p14:tracePt t="58703" x="4649788" y="4675188"/>
          <p14:tracePt t="58710" x="4710113" y="4675188"/>
          <p14:tracePt t="58717" x="4759325" y="4675188"/>
          <p14:tracePt t="58725" x="4803775" y="4675188"/>
          <p14:tracePt t="58732" x="4840288" y="4675188"/>
          <p14:tracePt t="58741" x="4864100" y="4675188"/>
          <p14:tracePt t="58747" x="4883150" y="4675188"/>
          <p14:tracePt t="58755" x="4908550" y="4675188"/>
          <p14:tracePt t="58762" x="4926013" y="4675188"/>
          <p14:tracePt t="58769" x="4938713" y="4675188"/>
          <p14:tracePt t="58777" x="4957763" y="4675188"/>
          <p14:tracePt t="58785" x="4970463" y="4675188"/>
          <p14:tracePt t="58792" x="4994275" y="4675188"/>
          <p14:tracePt t="58799" x="5019675" y="4668838"/>
          <p14:tracePt t="58808" x="5037138" y="4662488"/>
          <p14:tracePt t="58814" x="5068888" y="4643438"/>
          <p14:tracePt t="58823" x="5086350" y="4637088"/>
          <p14:tracePt t="58830" x="5105400" y="4632325"/>
          <p14:tracePt t="58837" x="5135563" y="4625975"/>
          <p14:tracePt t="58845" x="5148263" y="4625975"/>
          <p14:tracePt t="58851" x="5167313" y="4619625"/>
          <p14:tracePt t="58860" x="5180013" y="4613275"/>
          <p14:tracePt t="58866" x="5191125" y="4613275"/>
          <p14:tracePt t="58875" x="5203825" y="4606925"/>
          <p14:tracePt t="58881" x="5216525" y="4600575"/>
          <p14:tracePt t="58889" x="5229225" y="4600575"/>
          <p14:tracePt t="58896" x="5240338" y="4594225"/>
          <p14:tracePt t="58904" x="5246688" y="4587875"/>
          <p14:tracePt t="58911" x="5259388" y="4587875"/>
          <p14:tracePt t="58918" x="5265738" y="4581525"/>
          <p14:tracePt t="58927" x="5272088" y="4576763"/>
          <p14:tracePt t="58940" x="5278438" y="4576763"/>
          <p14:tracePt t="58956" x="5284788" y="4576763"/>
          <p14:tracePt t="58974" x="5289550" y="4576763"/>
          <p14:tracePt t="58977" x="5295900" y="4576763"/>
          <p14:tracePt t="58985" x="5302250" y="4576763"/>
          <p14:tracePt t="59483" x="5400675" y="4576763"/>
          <p14:tracePt t="59491" x="5494338" y="4576763"/>
          <p14:tracePt t="59498" x="5592763" y="4576763"/>
          <p14:tracePt t="59506" x="5678488" y="4576763"/>
          <p14:tracePt t="59514" x="5770563" y="4594225"/>
          <p14:tracePt t="59521" x="5870575" y="4600575"/>
          <p14:tracePt t="59529" x="5943600" y="4613275"/>
          <p14:tracePt t="59535" x="6018213" y="4619625"/>
          <p14:tracePt t="59544" x="6073775" y="4632325"/>
          <p14:tracePt t="59551" x="6122988" y="4632325"/>
          <p14:tracePt t="59558" x="6172200" y="4632325"/>
          <p14:tracePt t="59565" x="6202363" y="4632325"/>
          <p14:tracePt t="59573" x="6246813" y="4632325"/>
          <p14:tracePt t="59580" x="6283325" y="4632325"/>
          <p14:tracePt t="59587" x="6332538" y="4632325"/>
          <p14:tracePt t="59596" x="6400800" y="4632325"/>
          <p14:tracePt t="59602" x="6450013" y="4625975"/>
          <p14:tracePt t="59612" x="6511925" y="4619625"/>
          <p14:tracePt t="59617" x="6572250" y="4619625"/>
          <p14:tracePt t="59625" x="6627813" y="4606925"/>
          <p14:tracePt t="59632" x="6653213" y="4606925"/>
          <p14:tracePt t="59640" x="6683375" y="4606925"/>
          <p14:tracePt t="59647" x="6708775" y="4606925"/>
          <p14:tracePt t="59654" x="6738938" y="4606925"/>
          <p14:tracePt t="59662" x="6757988" y="4606925"/>
          <p14:tracePt t="59669" x="6777038" y="4606925"/>
          <p14:tracePt t="59678" x="6807200" y="4600575"/>
          <p14:tracePt t="59684" x="6843713" y="4600575"/>
          <p14:tracePt t="59691" x="6881813" y="4600575"/>
          <p14:tracePt t="59699" x="6911975" y="4594225"/>
          <p14:tracePt t="59706" x="6948488" y="4594225"/>
          <p14:tracePt t="59714" x="6986588" y="4594225"/>
          <p14:tracePt t="59721" x="7004050" y="4594225"/>
          <p14:tracePt t="59730" x="7035800" y="4594225"/>
          <p14:tracePt t="59736" x="7059613" y="4594225"/>
          <p14:tracePt t="59744" x="7091363" y="4594225"/>
          <p14:tracePt t="59750" x="7102475" y="4594225"/>
          <p14:tracePt t="59758" x="7121525" y="4594225"/>
          <p14:tracePt t="59766" x="7140575" y="4594225"/>
          <p14:tracePt t="59773" x="7151688" y="4594225"/>
          <p14:tracePt t="59780" x="7164388" y="4594225"/>
          <p14:tracePt t="59788" x="7170738" y="4594225"/>
          <p14:tracePt t="59796" x="7177088" y="4594225"/>
          <p14:tracePt t="59802" x="7183438" y="4594225"/>
          <p14:tracePt t="59812" x="7189788" y="4594225"/>
          <p14:tracePt t="59817" x="7196138" y="4594225"/>
          <p14:tracePt t="59833" x="7202488" y="4594225"/>
          <p14:tracePt t="59840" x="7207250" y="4594225"/>
          <p14:tracePt t="59855" x="7213600" y="4594225"/>
          <p14:tracePt t="59862" x="7219950" y="4594225"/>
          <p14:tracePt t="59878" x="7226300" y="4594225"/>
          <p14:tracePt t="59884" x="7239000" y="4594225"/>
          <p14:tracePt t="59894" x="7251700" y="4594225"/>
          <p14:tracePt t="59899" x="7262813" y="4594225"/>
          <p14:tracePt t="59907" x="7275513" y="4594225"/>
          <p14:tracePt t="59914" x="7281863" y="4594225"/>
          <p14:tracePt t="59922" x="7288213" y="4594225"/>
          <p14:tracePt t="59929" x="7294563" y="4594225"/>
          <p14:tracePt t="59937" x="7307263" y="4594225"/>
          <p14:tracePt t="59945" x="7324725" y="4594225"/>
          <p14:tracePt t="59963" x="7362825" y="4594225"/>
          <p14:tracePt t="59966" x="7380288" y="4594225"/>
          <p14:tracePt t="59973" x="7392988" y="4594225"/>
          <p14:tracePt t="59980" x="7405688" y="4594225"/>
          <p14:tracePt t="59995" x="7416800" y="4594225"/>
          <p14:tracePt t="60003" x="7423150" y="4594225"/>
          <p14:tracePt t="60011" x="7429500" y="4594225"/>
          <p14:tracePt t="60026" x="7435850" y="4594225"/>
          <p14:tracePt t="60032" x="7442200" y="4594225"/>
          <p14:tracePt t="60047" x="7448550" y="4594225"/>
          <p14:tracePt t="63757" x="7343775" y="4594225"/>
          <p14:tracePt t="63765" x="7134225" y="4613275"/>
          <p14:tracePt t="63772" x="6942138" y="4637088"/>
          <p14:tracePt t="63781" x="6819900" y="4643438"/>
          <p14:tracePt t="63787" x="6696075" y="4656138"/>
          <p14:tracePt t="63796" x="6561138" y="4675188"/>
          <p14:tracePt t="63802" x="6424613" y="4687888"/>
          <p14:tracePt t="63810" x="6313488" y="4699000"/>
          <p14:tracePt t="63825" x="6122988" y="4718050"/>
          <p14:tracePt t="63833" x="6035675" y="4718050"/>
          <p14:tracePt t="63839" x="5962650" y="4711700"/>
          <p14:tracePt t="63848" x="5888038" y="4711700"/>
          <p14:tracePt t="63854" x="5815013" y="4705350"/>
          <p14:tracePt t="63862" x="5753100" y="4705350"/>
          <p14:tracePt t="63869" x="5684838" y="4692650"/>
          <p14:tracePt t="63876" x="5610225" y="4687888"/>
          <p14:tracePt t="63883" x="5561013" y="4687888"/>
          <p14:tracePt t="63892" x="5487988" y="4675188"/>
          <p14:tracePt t="63900" x="5426075" y="4675188"/>
          <p14:tracePt t="63906" x="5340350" y="4675188"/>
          <p14:tracePt t="63914" x="5265738" y="4675188"/>
          <p14:tracePt t="63921" x="5184775" y="4681538"/>
          <p14:tracePt t="63929" x="5111750" y="4681538"/>
          <p14:tracePt t="63936" x="5062538" y="4687888"/>
          <p14:tracePt t="63944" x="5000625" y="4699000"/>
          <p14:tracePt t="63950" x="4945063" y="4699000"/>
          <p14:tracePt t="63969" x="4821238" y="4718050"/>
          <p14:tracePt t="63973" x="4748213" y="4724400"/>
          <p14:tracePt t="63981" x="4667250" y="4737100"/>
          <p14:tracePt t="63988" x="4605338" y="4737100"/>
          <p14:tracePt t="63996" x="4545013" y="4737100"/>
          <p14:tracePt t="64002" x="4483100" y="4737100"/>
          <p14:tracePt t="64011" x="4433888" y="4737100"/>
          <p14:tracePt t="64018" x="4371975" y="4730750"/>
          <p14:tracePt t="64025" x="4297363" y="4730750"/>
          <p14:tracePt t="64032" x="4217988" y="4724400"/>
          <p14:tracePt t="64040" x="4143375" y="4724400"/>
          <p14:tracePt t="64049" x="4068763" y="4724400"/>
          <p14:tracePt t="64055" x="3995738" y="4724400"/>
          <p14:tracePt t="64064" x="3946525" y="4724400"/>
          <p14:tracePt t="64070" x="3884613" y="4724400"/>
          <p14:tracePt t="64077" x="3822700" y="4724400"/>
          <p14:tracePt t="64085" x="3754438" y="4724400"/>
          <p14:tracePt t="64092" x="3681413" y="4724400"/>
          <p14:tracePt t="64099" x="3606800" y="4705350"/>
          <p14:tracePt t="64107" x="3533775" y="4692650"/>
          <p14:tracePt t="64115" x="3452813" y="4687888"/>
          <p14:tracePt t="64121" x="3390900" y="4668838"/>
          <p14:tracePt t="64131" x="3348038" y="4656138"/>
          <p14:tracePt t="64136" x="3311525" y="4649788"/>
          <p14:tracePt t="64146" x="3279775" y="4637088"/>
          <p14:tracePt t="64151" x="3249613" y="4637088"/>
          <p14:tracePt t="64159" x="3224213" y="4625975"/>
          <p14:tracePt t="64166" x="3213100" y="4619625"/>
          <p14:tracePt t="64174" x="3200400" y="4619625"/>
          <p14:tracePt t="64182" x="3187700" y="4619625"/>
          <p14:tracePt t="64188" x="3175000" y="4619625"/>
          <p14:tracePt t="64197" x="3163888" y="4619625"/>
          <p14:tracePt t="64501" x="3095625" y="4613275"/>
          <p14:tracePt t="64508" x="3021013" y="4600575"/>
          <p14:tracePt t="64516" x="2941638" y="4581525"/>
          <p14:tracePt t="64523" x="2867025" y="4564063"/>
          <p14:tracePt t="64531" x="2792413" y="4545013"/>
          <p14:tracePt t="64538" x="2738438" y="4527550"/>
          <p14:tracePt t="64546" x="2682875" y="4521200"/>
          <p14:tracePt t="64553" x="2657475" y="4514850"/>
          <p14:tracePt t="64560" x="2627313" y="4514850"/>
          <p14:tracePt t="64568" x="2601913" y="4508500"/>
          <p14:tracePt t="64575" x="2589213" y="4508500"/>
          <p14:tracePt t="64584" x="2571750" y="4508500"/>
          <p14:tracePt t="64589" x="2559050" y="4508500"/>
          <p14:tracePt t="64599" x="2546350" y="4508500"/>
          <p14:tracePt t="64604" x="2540000" y="4508500"/>
          <p14:tracePt t="64613" x="2527300" y="4508500"/>
          <p14:tracePt t="64627" x="2522538" y="4508500"/>
          <p14:tracePt t="64635" x="2516188" y="4508500"/>
          <p14:tracePt t="64642" x="2509838" y="4508500"/>
          <p14:tracePt t="64650" x="2503488" y="4508500"/>
          <p14:tracePt t="64657" x="2497138" y="4508500"/>
          <p14:tracePt t="64666" x="2484438" y="4508500"/>
          <p14:tracePt t="64672" x="2471738" y="4508500"/>
          <p14:tracePt t="64679" x="2460625" y="4508500"/>
          <p14:tracePt t="64687" x="2454275" y="4508500"/>
          <p14:tracePt t="64694" x="2441575" y="4514850"/>
          <p14:tracePt t="64701" x="2428875" y="4514850"/>
          <p14:tracePt t="64709" x="2417763" y="4521200"/>
          <p14:tracePt t="64717" x="2405063" y="4527550"/>
          <p14:tracePt t="64733" x="2398713" y="4527550"/>
          <p14:tracePt t="64747" x="2392363" y="4527550"/>
          <p14:tracePt t="64754" x="2386013" y="4527550"/>
          <p14:tracePt t="66300" x="2379663" y="4502150"/>
          <p14:tracePt t="66307" x="2373313" y="4483100"/>
          <p14:tracePt t="66314" x="2373313" y="4452938"/>
          <p14:tracePt t="66322" x="2366963" y="4427538"/>
          <p14:tracePt t="66330" x="2355850" y="4397375"/>
          <p14:tracePt t="66337" x="2355850" y="4371975"/>
          <p14:tracePt t="66345" x="2349500" y="4335463"/>
          <p14:tracePt t="66352" x="2343150" y="4305300"/>
          <p14:tracePt t="66359" x="2343150" y="4273550"/>
          <p14:tracePt t="66367" x="2343150" y="4256088"/>
          <p14:tracePt t="66375" x="2343150" y="4230688"/>
          <p14:tracePt t="66381" x="2343150" y="4211638"/>
          <p14:tracePt t="66390" x="2343150" y="4200525"/>
          <p14:tracePt t="66396" x="2343150" y="4187825"/>
          <p14:tracePt t="66404" x="2343150" y="4175125"/>
          <p14:tracePt t="66411" x="2343150" y="4168775"/>
          <p14:tracePt t="66419" x="2343150" y="4156075"/>
          <p14:tracePt t="66427" x="2343150" y="4151313"/>
          <p14:tracePt t="66433" x="2343150" y="4144963"/>
          <p14:tracePt t="66442" x="2343150" y="4138613"/>
          <p14:tracePt t="66448" x="2343150" y="4132263"/>
          <p14:tracePt t="66456" x="2343150" y="4125913"/>
          <p14:tracePt t="66471" x="2343150" y="4119563"/>
          <p14:tracePt t="66478" x="2343150" y="4113213"/>
          <p14:tracePt t="66493" x="2343150" y="4106863"/>
          <p14:tracePt t="66515" x="2343150" y="4100513"/>
          <p14:tracePt t="66530" x="2343150" y="4095750"/>
          <p14:tracePt t="66538" x="2343150" y="4089400"/>
          <p14:tracePt t="66553" x="2343150" y="4083050"/>
          <p14:tracePt t="66560" x="2343150" y="4076700"/>
          <p14:tracePt t="66576" x="2343150" y="4070350"/>
          <p14:tracePt t="67185" x="2343150" y="4027488"/>
          <p14:tracePt t="67200" x="2343150" y="3903663"/>
          <p14:tracePt t="67207" x="2343150" y="3830638"/>
          <p14:tracePt t="67214" x="2349500" y="3743325"/>
          <p14:tracePt t="67222" x="2355850" y="3651250"/>
          <p14:tracePt t="67230" x="2355850" y="3602038"/>
          <p14:tracePt t="67237" x="2355850" y="3552825"/>
          <p14:tracePt t="67246" x="2362200" y="3521075"/>
          <p14:tracePt t="67251" x="2362200" y="3497263"/>
          <p14:tracePt t="67261" x="2373313" y="3465513"/>
          <p14:tracePt t="67267" x="2373313" y="3448050"/>
          <p14:tracePt t="67274" x="2379663" y="3422650"/>
          <p14:tracePt t="67281" x="2386013" y="3379788"/>
          <p14:tracePt t="67289" x="2405063" y="3305175"/>
          <p14:tracePt t="67297" x="2417763" y="3225800"/>
          <p14:tracePt t="67303" x="2435225" y="3163888"/>
          <p14:tracePt t="67311" x="2454275" y="3095625"/>
          <p14:tracePt t="67318" x="2471738" y="3046413"/>
          <p14:tracePt t="67327" x="2484438" y="3016250"/>
          <p14:tracePt t="67333" x="2490788" y="2990850"/>
          <p14:tracePt t="67341" x="2503488" y="2973388"/>
          <p14:tracePt t="67348" x="2509838" y="2954338"/>
          <p14:tracePt t="67355" x="2516188" y="2941638"/>
          <p14:tracePt t="67362" x="2533650" y="2928938"/>
          <p14:tracePt t="67370" x="2540000" y="2917825"/>
          <p14:tracePt t="67378" x="2546350" y="2898775"/>
          <p14:tracePt t="67384" x="2559050" y="2886075"/>
          <p14:tracePt t="67393" x="2571750" y="2867025"/>
          <p14:tracePt t="67399" x="2582863" y="2849563"/>
          <p14:tracePt t="67407" x="2601913" y="2817813"/>
          <p14:tracePt t="67414" x="2614613" y="2794000"/>
          <p14:tracePt t="67422" x="2627313" y="2774950"/>
          <p14:tracePt t="67429" x="2632075" y="2757488"/>
          <p14:tracePt t="67437" x="2638425" y="2732088"/>
          <p14:tracePt t="67445" x="2651125" y="2719388"/>
          <p14:tracePt t="67460" x="2657475" y="2713038"/>
          <p14:tracePt t="67476" x="2663825" y="2701925"/>
          <p14:tracePt t="67481" x="2670175" y="2695575"/>
          <p14:tracePt t="67489" x="2670175" y="2689225"/>
          <p14:tracePt t="68070" x="2676525" y="2744788"/>
          <p14:tracePt t="68077" x="2687638" y="2806700"/>
          <p14:tracePt t="68083" x="2706688" y="2849563"/>
          <p14:tracePt t="68091" x="2713038" y="2886075"/>
          <p14:tracePt t="68106" x="2738438" y="2973388"/>
          <p14:tracePt t="68113" x="2762250" y="3033713"/>
          <p14:tracePt t="68120" x="2792413" y="3114675"/>
          <p14:tracePt t="68127" x="2824163" y="3187700"/>
          <p14:tracePt t="68135" x="2854325" y="3268663"/>
          <p14:tracePt t="68143" x="2892425" y="3324225"/>
          <p14:tracePt t="68150" x="2909888" y="3379788"/>
          <p14:tracePt t="68157" x="2928938" y="3409950"/>
          <p14:tracePt t="68165" x="2952750" y="3441700"/>
          <p14:tracePt t="68172" x="2978150" y="3471863"/>
          <p14:tracePt t="68181" x="3003550" y="3514725"/>
          <p14:tracePt t="68187" x="3027363" y="3552825"/>
          <p14:tracePt t="68195" x="3057525" y="3595688"/>
          <p14:tracePt t="68202" x="3070225" y="3625850"/>
          <p14:tracePt t="68211" x="3095625" y="3657600"/>
          <p14:tracePt t="68216" x="3119438" y="3687763"/>
          <p14:tracePt t="68225" x="3138488" y="3743325"/>
          <p14:tracePt t="68232" x="3163888" y="3775075"/>
          <p14:tracePt t="68239" x="3187700" y="3805238"/>
          <p14:tracePt t="68247" x="3200400" y="3835400"/>
          <p14:tracePt t="68255" x="3213100" y="3854450"/>
          <p14:tracePt t="68263" x="3236913" y="3879850"/>
          <p14:tracePt t="68269" x="3262313" y="3910013"/>
          <p14:tracePt t="68277" x="3273425" y="3929063"/>
          <p14:tracePt t="68284" x="3305175" y="3952875"/>
          <p14:tracePt t="68292" x="3328988" y="3984625"/>
          <p14:tracePt t="68299" x="3348038" y="4008438"/>
          <p14:tracePt t="68307" x="3378200" y="4033838"/>
          <p14:tracePt t="68313" x="3416300" y="4057650"/>
          <p14:tracePt t="68321" x="3433763" y="4089400"/>
          <p14:tracePt t="68330" x="3459163" y="4106863"/>
          <p14:tracePt t="68336" x="3489325" y="4144963"/>
          <p14:tracePt t="68344" x="3514725" y="4175125"/>
          <p14:tracePt t="68350" x="3551238" y="4217988"/>
          <p14:tracePt t="68358" x="3576638" y="4249738"/>
          <p14:tracePt t="68366" x="3606800" y="4286250"/>
          <p14:tracePt t="68374" x="3625850" y="4316413"/>
          <p14:tracePt t="68381" x="3649663" y="4348163"/>
          <p14:tracePt t="68388" x="3668713" y="4367213"/>
          <p14:tracePt t="68397" x="3681413" y="4391025"/>
          <p14:tracePt t="68402" x="3705225" y="4421188"/>
          <p14:tracePt t="68412" x="3717925" y="4433888"/>
          <p14:tracePt t="68418" x="3730625" y="4446588"/>
          <p14:tracePt t="68428" x="3736975" y="4459288"/>
          <p14:tracePt t="68433" x="3754438" y="4471988"/>
          <p14:tracePt t="68441" x="3760788" y="4483100"/>
          <p14:tracePt t="68450" x="3760788" y="4489450"/>
          <p14:tracePt t="68456" x="3767138" y="4495800"/>
          <p14:tracePt t="68463" x="3773488" y="4508500"/>
          <p14:tracePt t="68479" x="3779838" y="4508500"/>
          <p14:tracePt t="68485" x="3786188" y="4514850"/>
          <p14:tracePt t="68500" x="3792538" y="4514850"/>
          <p14:tracePt t="68508" x="3798888" y="4521200"/>
          <p14:tracePt t="68515" x="3798888" y="4527550"/>
          <p14:tracePt t="68560" x="3798888" y="4532313"/>
          <p14:tracePt t="69006" x="3803650" y="4471988"/>
          <p14:tracePt t="69014" x="3810000" y="4397375"/>
          <p14:tracePt t="69020" x="3810000" y="4348163"/>
          <p14:tracePt t="69028" x="3822700" y="4292600"/>
          <p14:tracePt t="69035" x="3829050" y="4267200"/>
          <p14:tracePt t="69043" x="3829050" y="4224338"/>
          <p14:tracePt t="69051" x="3835400" y="4187825"/>
          <p14:tracePt t="69058" x="3835400" y="4156075"/>
          <p14:tracePt t="69065" x="3848100" y="4119563"/>
          <p14:tracePt t="69072" x="3854450" y="4095750"/>
          <p14:tracePt t="69082" x="3854450" y="4064000"/>
          <p14:tracePt t="69088" x="3859213" y="4051300"/>
          <p14:tracePt t="69095" x="3859213" y="4040188"/>
          <p14:tracePt t="69102" x="3859213" y="4027488"/>
          <p14:tracePt t="69110" x="3859213" y="4021138"/>
          <p14:tracePt t="69133" x="3859213" y="4014788"/>
          <p14:tracePt t="69139" x="3859213" y="4008438"/>
          <p14:tracePt t="69154" x="3859213" y="4002088"/>
          <p14:tracePt t="69749" x="3878263" y="3959225"/>
          <p14:tracePt t="69757" x="3908425" y="3879850"/>
          <p14:tracePt t="69763" x="3940175" y="3805238"/>
          <p14:tracePt t="69771" x="3963988" y="3736975"/>
          <p14:tracePt t="69779" x="3983038" y="3681413"/>
          <p14:tracePt t="69786" x="4002088" y="3644900"/>
          <p14:tracePt t="69795" x="4019550" y="3602038"/>
          <p14:tracePt t="69801" x="4025900" y="3570288"/>
          <p14:tracePt t="69810" x="4032250" y="3546475"/>
          <p14:tracePt t="69816" x="4044950" y="3514725"/>
          <p14:tracePt t="69824" x="4057650" y="3484563"/>
          <p14:tracePt t="69830" x="4068763" y="3441700"/>
          <p14:tracePt t="69838" x="4075113" y="3416300"/>
          <p14:tracePt t="69845" x="4094163" y="3360738"/>
          <p14:tracePt t="69852" x="4113213" y="3317875"/>
          <p14:tracePt t="69860" x="4130675" y="3268663"/>
          <p14:tracePt t="69868" x="4149725" y="3225800"/>
          <p14:tracePt t="69876" x="4162425" y="3194050"/>
          <p14:tracePt t="69882" x="4179888" y="3163888"/>
          <p14:tracePt t="69890" x="4192588" y="3133725"/>
          <p14:tracePt t="69897" x="4205288" y="3121025"/>
          <p14:tracePt t="69906" x="4217988" y="3095625"/>
          <p14:tracePt t="69912" x="4235450" y="3082925"/>
          <p14:tracePt t="69920" x="4248150" y="3065463"/>
          <p14:tracePt t="69927" x="4260850" y="3046413"/>
          <p14:tracePt t="69934" x="4273550" y="3027363"/>
          <p14:tracePt t="69943" x="4291013" y="3003550"/>
          <p14:tracePt t="69948" x="4310063" y="2967038"/>
          <p14:tracePt t="69958" x="4329113" y="2935288"/>
          <p14:tracePt t="69964" x="4340225" y="2917825"/>
          <p14:tracePt t="69973" x="4359275" y="2886075"/>
          <p14:tracePt t="69979" x="4371975" y="2867025"/>
          <p14:tracePt t="69986" x="4378325" y="2836863"/>
          <p14:tracePt t="69993" x="4389438" y="2817813"/>
          <p14:tracePt t="70001" x="4395788" y="2800350"/>
          <p14:tracePt t="70008" x="4402138" y="2774950"/>
          <p14:tracePt t="70016" x="4421188" y="2762250"/>
          <p14:tracePt t="70024" x="4421188" y="2751138"/>
          <p14:tracePt t="70031" x="4427538" y="2738438"/>
          <p14:tracePt t="70039" x="4433888" y="2725738"/>
          <p14:tracePt t="70045" x="4433888" y="2719388"/>
          <p14:tracePt t="70053" x="4438650" y="2713038"/>
          <p14:tracePt t="70061" x="4438650" y="2706688"/>
          <p14:tracePt t="70069" x="4438650" y="2701925"/>
          <p14:tracePt t="70077" x="4445000" y="2701925"/>
          <p14:tracePt t="70083" x="4451350" y="2695575"/>
          <p14:tracePt t="70091" x="4451350" y="2689225"/>
          <p14:tracePt t="70107" x="4451350" y="2682875"/>
          <p14:tracePt t="70113" x="4451350" y="2676525"/>
          <p14:tracePt t="70135" x="4451350" y="2670175"/>
          <p14:tracePt t="70738" x="4451350" y="2682875"/>
          <p14:tracePt t="70746" x="4451350" y="2706688"/>
          <p14:tracePt t="70753" x="4451350" y="2738438"/>
          <p14:tracePt t="70760" x="4451350" y="2774950"/>
          <p14:tracePt t="70767" x="4457700" y="2824163"/>
          <p14:tracePt t="70775" x="4470400" y="2886075"/>
          <p14:tracePt t="70782" x="4470400" y="2960688"/>
          <p14:tracePt t="70790" x="4476750" y="3040063"/>
          <p14:tracePt t="70797" x="4489450" y="3101975"/>
          <p14:tracePt t="70804" x="4489450" y="3151188"/>
          <p14:tracePt t="70813" x="4494213" y="3182938"/>
          <p14:tracePt t="70819" x="4506913" y="3243263"/>
          <p14:tracePt t="70827" x="4525963" y="3330575"/>
          <p14:tracePt t="70834" x="4532313" y="3429000"/>
          <p14:tracePt t="70842" x="4545013" y="3552825"/>
          <p14:tracePt t="70848" x="4562475" y="3644900"/>
          <p14:tracePt t="70856" x="4575175" y="3706813"/>
          <p14:tracePt t="70865" x="4594225" y="3775075"/>
          <p14:tracePt t="70871" x="4611688" y="3848100"/>
          <p14:tracePt t="70879" x="4630738" y="3935413"/>
          <p14:tracePt t="70886" x="4660900" y="4027488"/>
          <p14:tracePt t="70893" x="4679950" y="4100513"/>
          <p14:tracePt t="70900" x="4699000" y="4168775"/>
          <p14:tracePt t="70908" x="4716463" y="4211638"/>
          <p14:tracePt t="70915" x="4729163" y="4243388"/>
          <p14:tracePt t="70923" x="4741863" y="4260850"/>
          <p14:tracePt t="70932" x="4759325" y="4279900"/>
          <p14:tracePt t="70937" x="4772025" y="4292600"/>
          <p14:tracePt t="70946" x="4791075" y="4316413"/>
          <p14:tracePt t="70962" x="4846638" y="4354513"/>
          <p14:tracePt t="70967" x="4889500" y="4378325"/>
          <p14:tracePt t="70975" x="4908550" y="4391025"/>
          <p14:tracePt t="70982" x="4932363" y="4410075"/>
          <p14:tracePt t="70989" x="4945063" y="4416425"/>
          <p14:tracePt t="71005" x="4957763" y="4421188"/>
          <p14:tracePt t="71013" x="4964113" y="4433888"/>
          <p14:tracePt t="71019" x="4970463" y="4440238"/>
          <p14:tracePt t="71028" x="4981575" y="4446588"/>
          <p14:tracePt t="71415" x="5019675" y="4446588"/>
          <p14:tracePt t="71422" x="5062538" y="4459288"/>
          <p14:tracePt t="71429" x="5086350" y="4459288"/>
          <p14:tracePt t="71437" x="5118100" y="4459288"/>
          <p14:tracePt t="71445" x="5141913" y="4465638"/>
          <p14:tracePt t="71452" x="5173663" y="4465638"/>
          <p14:tracePt t="71460" x="5197475" y="4465638"/>
          <p14:tracePt t="71466" x="5229225" y="4465638"/>
          <p14:tracePt t="71474" x="5246688" y="4465638"/>
          <p14:tracePt t="71481" x="5272088" y="4465638"/>
          <p14:tracePt t="71488" x="5302250" y="4465638"/>
          <p14:tracePt t="71496" x="5327650" y="4465638"/>
          <p14:tracePt t="71503" x="5357813" y="4465638"/>
          <p14:tracePt t="71512" x="5383213" y="4471988"/>
          <p14:tracePt t="71518" x="5413375" y="4471988"/>
          <p14:tracePt t="71527" x="5438775" y="4471988"/>
          <p14:tracePt t="71533" x="5468938" y="4476750"/>
          <p14:tracePt t="71540" x="5494338" y="4476750"/>
          <p14:tracePt t="71547" x="5518150" y="4476750"/>
          <p14:tracePt t="71556" x="5537200" y="4476750"/>
          <p14:tracePt t="71564" x="5556250" y="4476750"/>
          <p14:tracePt t="71570" x="5567363" y="4476750"/>
          <p14:tracePt t="71579" x="5586413" y="4476750"/>
          <p14:tracePt t="71585" x="5605463" y="4476750"/>
          <p14:tracePt t="71594" x="5616575" y="4476750"/>
          <p14:tracePt t="71600" x="5635625" y="4476750"/>
          <p14:tracePt t="71608" x="5661025" y="4476750"/>
          <p14:tracePt t="71615" x="5672138" y="4476750"/>
          <p14:tracePt t="71622" x="5684838" y="4476750"/>
          <p14:tracePt t="71637" x="5691188" y="4476750"/>
          <p14:tracePt t="71645" x="5703888" y="4476750"/>
          <p14:tracePt t="71652" x="5710238" y="4476750"/>
          <p14:tracePt t="71661" x="5715000" y="4476750"/>
          <p14:tracePt t="71667" x="5721350" y="4476750"/>
          <p14:tracePt t="71689" x="5727700" y="4476750"/>
          <p14:tracePt t="71697" x="5734050" y="4476750"/>
          <p14:tracePt t="71712" x="5740400" y="4476750"/>
          <p14:tracePt t="72328" x="5740400" y="4452938"/>
          <p14:tracePt t="72336" x="5740400" y="4403725"/>
          <p14:tracePt t="72343" x="5746750" y="4348163"/>
          <p14:tracePt t="72351" x="5759450" y="4273550"/>
          <p14:tracePt t="72358" x="5759450" y="4187825"/>
          <p14:tracePt t="72366" x="5770563" y="4100513"/>
          <p14:tracePt t="72373" x="5776913" y="4033838"/>
          <p14:tracePt t="72380" x="5776913" y="3984625"/>
          <p14:tracePt t="72388" x="5776913" y="3959225"/>
          <p14:tracePt t="72395" x="5776913" y="3922713"/>
          <p14:tracePt t="72405" x="5776913" y="3890963"/>
          <p14:tracePt t="72410" x="5776913" y="3873500"/>
          <p14:tracePt t="72419" x="5776913" y="3848100"/>
          <p14:tracePt t="72425" x="5776913" y="3824288"/>
          <p14:tracePt t="72433" x="5776913" y="3792538"/>
          <p14:tracePt t="72440" x="5776913" y="3762375"/>
          <p14:tracePt t="72448" x="5776913" y="3724275"/>
          <p14:tracePt t="72455" x="5776913" y="3687763"/>
          <p14:tracePt t="72462" x="5776913" y="3638550"/>
          <p14:tracePt t="72472" x="5776913" y="3589338"/>
          <p14:tracePt t="72477" x="5776913" y="3533775"/>
          <p14:tracePt t="72486" x="5776913" y="3497263"/>
          <p14:tracePt t="72492" x="5776913" y="3459163"/>
          <p14:tracePt t="72499" x="5776913" y="3435350"/>
          <p14:tracePt t="72507" x="5776913" y="3398838"/>
          <p14:tracePt t="72514" x="5783263" y="3354388"/>
          <p14:tracePt t="72522" x="5795963" y="3317875"/>
          <p14:tracePt t="72529" x="5795963" y="3275013"/>
          <p14:tracePt t="72537" x="5802313" y="3225800"/>
          <p14:tracePt t="72544" x="5808663" y="3163888"/>
          <p14:tracePt t="72553" x="5808663" y="3114675"/>
          <p14:tracePt t="72559" x="5821363" y="3071813"/>
          <p14:tracePt t="72566" x="5826125" y="3033713"/>
          <p14:tracePt t="72573" x="5826125" y="3003550"/>
          <p14:tracePt t="72581" x="5832475" y="2973388"/>
          <p14:tracePt t="72590" x="5838825" y="2947988"/>
          <p14:tracePt t="72596" x="5857875" y="2922588"/>
          <p14:tracePt t="72604" x="5857875" y="2898775"/>
          <p14:tracePt t="72611" x="5870575" y="2867025"/>
          <p14:tracePt t="72619" x="5870575" y="2849563"/>
          <p14:tracePt t="72625" x="5875338" y="2817813"/>
          <p14:tracePt t="72634" x="5881688" y="2800350"/>
          <p14:tracePt t="72640" x="5881688" y="2781300"/>
          <p14:tracePt t="72647" x="5888038" y="2751138"/>
          <p14:tracePt t="72655" x="5900738" y="2732088"/>
          <p14:tracePt t="72662" x="5900738" y="2713038"/>
          <p14:tracePt t="72671" x="5907088" y="2701925"/>
          <p14:tracePt t="72677" x="5913438" y="2676525"/>
          <p14:tracePt t="72686" x="5913438" y="2663825"/>
          <p14:tracePt t="72692" x="5919788" y="2646363"/>
          <p14:tracePt t="72700" x="5919788" y="2633663"/>
          <p14:tracePt t="72707" x="5926138" y="2627313"/>
          <p14:tracePt t="72722" x="5926138" y="2614613"/>
          <p14:tracePt t="72738" x="5926138" y="2608263"/>
          <p14:tracePt t="72744" x="5926138" y="2601913"/>
          <p14:tracePt t="72759" x="5926138" y="2597150"/>
          <p14:tracePt t="72767" x="5926138" y="2590800"/>
          <p14:tracePt t="73348" x="5926138" y="2597150"/>
          <p14:tracePt t="73362" x="5926138" y="2601913"/>
          <p14:tracePt t="73369" x="5926138" y="2608263"/>
          <p14:tracePt t="73384" x="5926138" y="2614613"/>
          <p14:tracePt t="73407" x="5926138" y="2627313"/>
          <p14:tracePt t="73413" x="5926138" y="2633663"/>
          <p14:tracePt t="73422" x="5926138" y="2640013"/>
          <p14:tracePt t="73429" x="5930900" y="2657475"/>
          <p14:tracePt t="73437" x="5937250" y="2689225"/>
          <p14:tracePt t="73443" x="5943600" y="2725738"/>
          <p14:tracePt t="73451" x="5962650" y="2757488"/>
          <p14:tracePt t="73460" x="5975350" y="2813050"/>
          <p14:tracePt t="73466" x="6005513" y="2911475"/>
          <p14:tracePt t="73474" x="6048375" y="3022600"/>
          <p14:tracePt t="73480" x="6091238" y="3151188"/>
          <p14:tracePt t="73489" x="6129338" y="3232150"/>
          <p14:tracePt t="73496" x="6159500" y="3298825"/>
          <p14:tracePt t="73504" x="6184900" y="3354388"/>
          <p14:tracePt t="73511" x="6227763" y="3416300"/>
          <p14:tracePt t="73518" x="6264275" y="3497263"/>
          <p14:tracePt t="73527" x="6300788" y="3589338"/>
          <p14:tracePt t="73532" x="6345238" y="3675063"/>
          <p14:tracePt t="73541" x="6381750" y="3756025"/>
          <p14:tracePt t="73546" x="6424613" y="3824288"/>
          <p14:tracePt t="73555" x="6461125" y="3879850"/>
          <p14:tracePt t="73561" x="6505575" y="3922713"/>
          <p14:tracePt t="73569" x="6554788" y="3995738"/>
          <p14:tracePt t="73576" x="6610350" y="4064000"/>
          <p14:tracePt t="73584" x="6672263" y="4156075"/>
          <p14:tracePt t="73591" x="6732588" y="4243388"/>
          <p14:tracePt t="73599" x="6781800" y="4311650"/>
          <p14:tracePt t="73607" x="6819900" y="4367213"/>
          <p14:tracePt t="73613" x="6843713" y="4410075"/>
          <p14:tracePt t="73622" x="6869113" y="4433888"/>
          <p14:tracePt t="73629" x="6886575" y="4446588"/>
          <p14:tracePt t="73636" x="6905625" y="4476750"/>
          <p14:tracePt t="73644" x="6918325" y="4489450"/>
          <p14:tracePt t="73651" x="6931025" y="4502150"/>
          <p14:tracePt t="73658" x="6942138" y="4514850"/>
          <p14:tracePt t="73666" x="6954838" y="4532313"/>
          <p14:tracePt t="73674" x="6967538" y="4551363"/>
          <p14:tracePt t="73680" x="6991350" y="4570413"/>
          <p14:tracePt t="73689" x="7010400" y="4594225"/>
          <p14:tracePt t="73695" x="7023100" y="4613275"/>
          <p14:tracePt t="73704" x="7046913" y="4637088"/>
          <p14:tracePt t="73710" x="7059613" y="4656138"/>
          <p14:tracePt t="73718" x="7072313" y="4668838"/>
          <p14:tracePt t="73725" x="7091363" y="4687888"/>
          <p14:tracePt t="73733" x="7102475" y="4711700"/>
          <p14:tracePt t="73742" x="7108825" y="4724400"/>
          <p14:tracePt t="73747" x="7115175" y="4730750"/>
          <p14:tracePt t="73755" x="7127875" y="4737100"/>
          <p14:tracePt t="73763" x="7127875" y="4741863"/>
          <p14:tracePt t="73777" x="7134225" y="4741863"/>
          <p14:tracePt t="73785" x="7134225" y="4748213"/>
          <p14:tracePt t="73792" x="7140575" y="4754563"/>
          <p14:tracePt t="73800" x="7146925" y="4754563"/>
          <p14:tracePt t="73814" x="7151688" y="4760913"/>
          <p14:tracePt t="73823" x="7158038" y="4760913"/>
          <p14:tracePt t="74626" x="7164388" y="4737100"/>
          <p14:tracePt t="74633" x="7164388" y="4681538"/>
          <p14:tracePt t="74640" x="7170738" y="4594225"/>
          <p14:tracePt t="74648" x="7183438" y="4495800"/>
          <p14:tracePt t="74655" x="7183438" y="4410075"/>
          <p14:tracePt t="74663" x="7183438" y="4348163"/>
          <p14:tracePt t="74670" x="7183438" y="4286250"/>
          <p14:tracePt t="74677" x="7183438" y="4237038"/>
          <p14:tracePt t="74686" x="7183438" y="4175125"/>
          <p14:tracePt t="74692" x="7183438" y="4119563"/>
          <p14:tracePt t="74701" x="7170738" y="4057650"/>
          <p14:tracePt t="74707" x="7170738" y="3995738"/>
          <p14:tracePt t="74715" x="7164388" y="3922713"/>
          <p14:tracePt t="74722" x="7151688" y="3854450"/>
          <p14:tracePt t="74729" x="7151688" y="3792538"/>
          <p14:tracePt t="74738" x="7146925" y="3743325"/>
          <p14:tracePt t="74744" x="7134225" y="3687763"/>
          <p14:tracePt t="74753" x="7134225" y="3614738"/>
          <p14:tracePt t="74759" x="7115175" y="3552825"/>
          <p14:tracePt t="74767" x="7115175" y="3490913"/>
          <p14:tracePt t="74773" x="7108825" y="3422650"/>
          <p14:tracePt t="74781" x="7097713" y="3360738"/>
          <p14:tracePt t="74788" x="7097713" y="3324225"/>
          <p14:tracePt t="74796" x="7091363" y="3294063"/>
          <p14:tracePt t="74803" x="7091363" y="3268663"/>
          <p14:tracePt t="74811" x="7085013" y="3249613"/>
          <p14:tracePt t="74819" x="7085013" y="3219450"/>
          <p14:tracePt t="74826" x="7085013" y="3200400"/>
          <p14:tracePt t="74834" x="7085013" y="3182938"/>
          <p14:tracePt t="74840" x="7085013" y="3170238"/>
          <p14:tracePt t="74848" x="7085013" y="3138488"/>
          <p14:tracePt t="74855" x="7085013" y="3121025"/>
          <p14:tracePt t="74863" x="7085013" y="3108325"/>
          <p14:tracePt t="74870" x="7085013" y="3082925"/>
          <p14:tracePt t="74877" x="7085013" y="3071813"/>
          <p14:tracePt t="74885" x="7085013" y="3040063"/>
          <p14:tracePt t="74893" x="7085013" y="3027363"/>
          <p14:tracePt t="74901" x="7085013" y="3003550"/>
          <p14:tracePt t="74906" x="7085013" y="2978150"/>
          <p14:tracePt t="74915" x="7085013" y="2954338"/>
          <p14:tracePt t="74921" x="7085013" y="2928938"/>
          <p14:tracePt t="74930" x="7085013" y="2905125"/>
          <p14:tracePt t="74936" x="7085013" y="2879725"/>
          <p14:tracePt t="74945" x="7085013" y="2862263"/>
          <p14:tracePt t="74972" x="7091363" y="2813050"/>
          <p14:tracePt t="74974" x="7091363" y="2806700"/>
          <p14:tracePt t="74983" x="7091363" y="2794000"/>
          <p14:tracePt t="74989" x="7091363" y="2781300"/>
          <p14:tracePt t="74996" x="7091363" y="2768600"/>
          <p14:tracePt t="75004" x="7091363" y="2757488"/>
          <p14:tracePt t="75011" x="7097713" y="2751138"/>
          <p14:tracePt t="75018" x="7097713" y="2744788"/>
          <p14:tracePt t="75026" x="7097713" y="2732088"/>
          <p14:tracePt t="75049" x="7097713" y="2725738"/>
          <p14:tracePt t="75063" x="7097713" y="2719388"/>
          <p14:tracePt t="75071" x="7097713" y="2713038"/>
          <p14:tracePt t="75085" x="7097713" y="2706688"/>
          <p14:tracePt t="75093" x="7097713" y="2701925"/>
          <p14:tracePt t="75138" x="7097713" y="2695575"/>
          <p14:tracePt t="76075" x="7102475" y="2695575"/>
          <p14:tracePt t="76082" x="7108825" y="2695575"/>
          <p14:tracePt t="76112" x="7115175" y="2706688"/>
          <p14:tracePt t="76119" x="7121525" y="2719388"/>
          <p14:tracePt t="76127" x="7134225" y="2744788"/>
          <p14:tracePt t="76135" x="7146925" y="2768600"/>
          <p14:tracePt t="76142" x="7164388" y="2836863"/>
          <p14:tracePt t="76150" x="7183438" y="2911475"/>
          <p14:tracePt t="76156" x="7213600" y="2990850"/>
          <p14:tracePt t="76164" x="7232650" y="3065463"/>
          <p14:tracePt t="76173" x="7251700" y="3121025"/>
          <p14:tracePt t="76179" x="7262813" y="3170238"/>
          <p14:tracePt t="76188" x="7281863" y="3275013"/>
          <p14:tracePt t="76193" x="7300913" y="3373438"/>
          <p14:tracePt t="76201" x="7318375" y="3471863"/>
          <p14:tracePt t="76208" x="7337425" y="3563938"/>
          <p14:tracePt t="76216" x="7362825" y="3638550"/>
          <p14:tracePt t="76222" x="7380288" y="3700463"/>
          <p14:tracePt t="76230" x="7416800" y="3792538"/>
          <p14:tracePt t="76237" x="7461250" y="3922713"/>
          <p14:tracePt t="76245" x="7510463" y="4100513"/>
          <p14:tracePt t="76252" x="7553325" y="4211638"/>
          <p14:tracePt t="76260" x="7596188" y="4316413"/>
          <p14:tracePt t="76269" x="7632700" y="4440238"/>
          <p14:tracePt t="76274" x="7694613" y="4600575"/>
          <p14:tracePt t="76284" x="7743825" y="4730750"/>
          <p14:tracePt t="76289" x="7769225" y="4835525"/>
          <p14:tracePt t="76297" x="7799388" y="4891088"/>
          <p14:tracePt t="76304" x="7818438" y="4940300"/>
          <p14:tracePt t="76312" x="7824788" y="4983163"/>
          <p14:tracePt t="76320" x="7837488" y="5002213"/>
          <p14:tracePt t="76327" x="7842250" y="5019675"/>
          <p14:tracePt t="76335" x="7848600" y="5045075"/>
          <p14:tracePt t="76341" x="7848600" y="5062538"/>
          <p14:tracePt t="76350" x="7854950" y="5075238"/>
          <p14:tracePt t="76356" x="7867650" y="5087938"/>
          <p14:tracePt t="76365" x="7867650" y="5106988"/>
          <p14:tracePt t="76371" x="7874000" y="5130800"/>
          <p14:tracePt t="76379" x="7880350" y="5156200"/>
          <p14:tracePt t="76386" x="7880350" y="5186363"/>
          <p14:tracePt t="76394" x="7886700" y="5211763"/>
          <p14:tracePt t="76401" x="7893050" y="5235575"/>
          <p14:tracePt t="76409" x="7893050" y="5254625"/>
          <p14:tracePt t="76416" x="7897813" y="5267325"/>
          <p14:tracePt t="76423" x="7897813" y="5278438"/>
          <p14:tracePt t="76431" x="7904163" y="5284788"/>
          <p14:tracePt t="76446" x="7904163" y="5291138"/>
          <p14:tracePt t="76453" x="7904163" y="5297488"/>
          <p14:tracePt t="76468" x="7904163" y="5303838"/>
          <p14:tracePt t="76476" x="7904163" y="5310188"/>
          <p14:tracePt t="77041" x="7793038" y="5365750"/>
          <p14:tracePt t="77049" x="7577138" y="5464175"/>
          <p14:tracePt t="77056" x="7386638" y="5556250"/>
          <p14:tracePt t="77063" x="7189788" y="5667375"/>
          <p14:tracePt t="77071" x="6924675" y="5797550"/>
          <p14:tracePt t="77080" x="6640513" y="5908675"/>
          <p14:tracePt t="77085" x="6411913" y="5975350"/>
          <p14:tracePt t="77094" x="6240463" y="6026150"/>
          <p14:tracePt t="77100" x="6048375" y="6049963"/>
          <p14:tracePt t="77109" x="5851525" y="6092825"/>
          <p14:tracePt t="77115" x="5740400" y="6099175"/>
          <p14:tracePt t="77123" x="5654675" y="6124575"/>
          <p14:tracePt t="77131" x="5567363" y="6130925"/>
          <p14:tracePt t="77138" x="5500688" y="6142038"/>
          <p14:tracePt t="77145" x="5438775" y="6142038"/>
          <p14:tracePt t="77152" x="5389563" y="6148388"/>
          <p14:tracePt t="77160" x="5351463" y="6148388"/>
          <p14:tracePt t="77166" x="5327650" y="6148388"/>
          <p14:tracePt t="77176" x="5321300" y="6148388"/>
          <p14:tracePt t="77181" x="5308600" y="6148388"/>
          <p14:tracePt t="77189" x="5302250" y="6148388"/>
          <p14:tracePt t="77196" x="5295900" y="6148388"/>
          <p14:tracePt t="77204" x="5289550" y="614838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矩形 6146">
            <a:extLst>
              <a:ext uri="{FF2B5EF4-FFF2-40B4-BE49-F238E27FC236}">
                <a16:creationId xmlns:a16="http://schemas.microsoft.com/office/drawing/2014/main" id="{079CCE75-3EB9-41E7-A235-08D0FCBD1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247" y="497840"/>
            <a:ext cx="4324033" cy="6065631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 eaLnBrk="1" hangingPunct="1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3-8 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译码器</a:t>
            </a: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decoder_38(A, Y);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input [2:0] A;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output reg [7:0] Y;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always @(A)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begin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case(A)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3'd0: Y = 8'b1111_1110;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3'd1: Y = 8'b1111_1101;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3'd2: Y = 8'b1111_1011;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3'd3: Y = 8'b1111_0111;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3'd4: Y = 8'b1110_1111;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3'd5: Y = 8'b1101_1111;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3'd6: Y = 8'b1011_1111;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3'd7: Y = 8'b0111_1111;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endcase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end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endmodule</a:t>
            </a:r>
          </a:p>
        </p:txBody>
      </p:sp>
      <p:sp>
        <p:nvSpPr>
          <p:cNvPr id="6" name="矩形 6146">
            <a:extLst>
              <a:ext uri="{FF2B5EF4-FFF2-40B4-BE49-F238E27FC236}">
                <a16:creationId xmlns:a16="http://schemas.microsoft.com/office/drawing/2014/main" id="{7E0E1E86-0378-2043-9ACB-DC9925D5F9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3280" y="497839"/>
            <a:ext cx="4324033" cy="6065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行为描述设计方法</a:t>
            </a:r>
            <a:endParaRPr lang="en-US" altLang="zh-CN" sz="2800" b="1" dirty="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输出要申明为 </a:t>
            </a:r>
            <a:r>
              <a:rPr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reg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@()</a:t>
            </a: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：</a:t>
            </a:r>
            <a:r>
              <a:rPr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trigger</a:t>
            </a: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list</a:t>
            </a: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中包含所有影响输出的变量</a:t>
            </a:r>
            <a:endParaRPr lang="en-US" altLang="zh-CN" sz="2800" b="1" dirty="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case</a:t>
            </a: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 的使用方法</a:t>
            </a:r>
            <a:endParaRPr lang="en-US" altLang="zh-CN" sz="2800" b="1" dirty="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常数的申明方法：</a:t>
            </a:r>
            <a:endParaRPr lang="en-US" altLang="zh-CN" sz="2800" b="1" dirty="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marL="0" indent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80000"/>
            </a:pPr>
            <a:r>
              <a:rPr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[</a:t>
            </a: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宽度</a:t>
            </a:r>
            <a:r>
              <a:rPr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]’[</a:t>
            </a: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进制</a:t>
            </a:r>
            <a:r>
              <a:rPr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][</a:t>
            </a: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值</a:t>
            </a:r>
            <a:r>
              <a:rPr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]</a:t>
            </a:r>
          </a:p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负值逻辑</a:t>
            </a:r>
            <a:endParaRPr lang="en-US" altLang="zh-CN" sz="2800" b="1" dirty="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marL="0" indent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80000"/>
            </a:pPr>
            <a:endParaRPr lang="en-US" altLang="zh-CN" sz="2800" b="1" dirty="0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845C80D-5BDE-44E6-B7BF-BF14D656FA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01027"/>
      </p:ext>
    </p:extLst>
  </p:cSld>
  <p:clrMapOvr>
    <a:masterClrMapping/>
  </p:clrMapOvr>
  <p:transition advTm="29386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728" x="5289550" y="6154738"/>
          <p14:tracePt t="18847" x="5284788" y="6154738"/>
          <p14:tracePt t="19211" x="5265738" y="6167438"/>
          <p14:tracePt t="19218" x="5240338" y="6173788"/>
          <p14:tracePt t="19225" x="5210175" y="6180138"/>
          <p14:tracePt t="19233" x="5167313" y="6191250"/>
          <p14:tracePt t="19240" x="5141913" y="6203950"/>
          <p14:tracePt t="19248" x="5086350" y="6223000"/>
          <p14:tracePt t="19256" x="5056188" y="6235700"/>
          <p14:tracePt t="19263" x="5013325" y="6253163"/>
          <p14:tracePt t="19270" x="4975225" y="6259513"/>
          <p14:tracePt t="19277" x="4945063" y="6278563"/>
          <p14:tracePt t="19286" x="4902200" y="6296025"/>
          <p14:tracePt t="19292" x="4859338" y="6308725"/>
          <p14:tracePt t="19300" x="4827588" y="6327775"/>
          <p14:tracePt t="19307" x="4778375" y="6346825"/>
          <p14:tracePt t="19315" x="4735513" y="6370638"/>
          <p14:tracePt t="19322" x="4692650" y="6389688"/>
          <p14:tracePt t="19330" x="4649788" y="6402388"/>
          <p14:tracePt t="19337" x="4605338" y="6419850"/>
          <p14:tracePt t="19345" x="4575175" y="6432550"/>
          <p14:tracePt t="19353" x="4538663" y="6445250"/>
          <p14:tracePt t="19359" x="4494213" y="6451600"/>
          <p14:tracePt t="19368" x="4464050" y="6469063"/>
          <p14:tracePt t="19374" x="4433888" y="6481763"/>
          <p14:tracePt t="19382" x="4414838" y="6488113"/>
          <p14:tracePt t="19391" x="4384675" y="6494463"/>
          <p14:tracePt t="19396" x="4365625" y="6507163"/>
          <p14:tracePt t="19404" x="4340225" y="6507163"/>
          <p14:tracePt t="19411" x="4310063" y="6518275"/>
          <p14:tracePt t="19419" x="4291013" y="6524625"/>
          <p14:tracePt t="19426" x="4267200" y="6524625"/>
          <p14:tracePt t="19435" x="4241800" y="6530975"/>
          <p14:tracePt t="19441" x="4224338" y="6537325"/>
          <p14:tracePt t="19449" x="4198938" y="6537325"/>
          <p14:tracePt t="19456" x="4173538" y="6543675"/>
          <p14:tracePt t="19464" x="4149725" y="6550025"/>
          <p14:tracePt t="19472" x="4130675" y="6550025"/>
          <p14:tracePt t="19478" x="4119563" y="6556375"/>
          <p14:tracePt t="19487" x="4100513" y="6562725"/>
          <p14:tracePt t="19493" x="4087813" y="6562725"/>
          <p14:tracePt t="19502" x="4075113" y="6567488"/>
          <p14:tracePt t="19508" x="4064000" y="6567488"/>
          <p14:tracePt t="19516" x="4051300" y="6573838"/>
          <p14:tracePt t="19523" x="4038600" y="6573838"/>
          <p14:tracePt t="19531" x="4032250" y="6573838"/>
          <p14:tracePt t="19539" x="4019550" y="6573838"/>
          <p14:tracePt t="19554" x="4013200" y="6573838"/>
          <p14:tracePt t="19569" x="4008438" y="6573838"/>
          <p14:tracePt t="19575" x="4002088" y="6573838"/>
          <p14:tracePt t="25047" x="4002088" y="6556375"/>
          <p14:tracePt t="25054" x="4002088" y="6511925"/>
          <p14:tracePt t="25061" x="4002088" y="6469063"/>
          <p14:tracePt t="25068" x="4013200" y="6407150"/>
          <p14:tracePt t="25077" x="4013200" y="6357938"/>
          <p14:tracePt t="25084" x="4032250" y="6259513"/>
          <p14:tracePt t="25091" x="4044950" y="6148388"/>
          <p14:tracePt t="25101" x="4051300" y="6043613"/>
          <p14:tracePt t="25106" x="4068763" y="5970588"/>
          <p14:tracePt t="25114" x="4081463" y="5895975"/>
          <p14:tracePt t="25121" x="4087813" y="5821363"/>
          <p14:tracePt t="25128" x="4113213" y="5705475"/>
          <p14:tracePt t="25138" x="4143375" y="5562600"/>
          <p14:tracePt t="25143" x="4162425" y="5464175"/>
          <p14:tracePt t="25152" x="4192588" y="5365750"/>
          <p14:tracePt t="25158" x="4217988" y="5260975"/>
          <p14:tracePt t="25167" x="4254500" y="5162550"/>
          <p14:tracePt t="25173" x="4284663" y="5038725"/>
          <p14:tracePt t="25181" x="4316413" y="4921250"/>
          <p14:tracePt t="25188" x="4333875" y="4835525"/>
          <p14:tracePt t="25196" x="4352925" y="4760913"/>
          <p14:tracePt t="25204" x="4378325" y="4681538"/>
          <p14:tracePt t="25210" x="4395788" y="4606925"/>
          <p14:tracePt t="25217" x="4414838" y="4502150"/>
          <p14:tracePt t="25224" x="4433888" y="4391025"/>
          <p14:tracePt t="25231" x="4451350" y="4292600"/>
          <p14:tracePt t="25238" x="4476750" y="4217988"/>
          <p14:tracePt t="25245" x="4494213" y="4125913"/>
          <p14:tracePt t="25254" x="4513263" y="4040188"/>
          <p14:tracePt t="25262" x="4532313" y="3916363"/>
          <p14:tracePt t="25271" x="4556125" y="3775075"/>
          <p14:tracePt t="25277" x="4562475" y="3675063"/>
          <p14:tracePt t="25285" x="4575175" y="3602038"/>
          <p14:tracePt t="25292" x="4581525" y="3540125"/>
          <p14:tracePt t="25300" x="4594225" y="3484563"/>
          <p14:tracePt t="25307" x="4594225" y="3435350"/>
          <p14:tracePt t="25315" x="4594225" y="3398838"/>
          <p14:tracePt t="25322" x="4594225" y="3360738"/>
          <p14:tracePt t="25329" x="4594225" y="3305175"/>
          <p14:tracePt t="25336" x="4594225" y="3255963"/>
          <p14:tracePt t="25344" x="4594225" y="3219450"/>
          <p14:tracePt t="25352" x="4581525" y="3176588"/>
          <p14:tracePt t="25359" x="4575175" y="3127375"/>
          <p14:tracePt t="25367" x="4568825" y="3095625"/>
          <p14:tracePt t="25374" x="4549775" y="3065463"/>
          <p14:tracePt t="25383" x="4538663" y="3033713"/>
          <p14:tracePt t="25389" x="4519613" y="3003550"/>
          <p14:tracePt t="25396" x="4494213" y="2973388"/>
          <p14:tracePt t="25404" x="4470400" y="2941638"/>
          <p14:tracePt t="25411" x="4445000" y="2886075"/>
          <p14:tracePt t="25419" x="4408488" y="2843213"/>
          <p14:tracePt t="25426" x="4371975" y="2800350"/>
          <p14:tracePt t="25434" x="4329113" y="2744788"/>
          <p14:tracePt t="25441" x="4291013" y="2689225"/>
          <p14:tracePt t="25450" x="4254500" y="2652713"/>
          <p14:tracePt t="25455" x="4224338" y="2608263"/>
          <p14:tracePt t="25463" x="4198938" y="2584450"/>
          <p14:tracePt t="25470" x="4168775" y="2552700"/>
          <p14:tracePt t="25478" x="4130675" y="2528888"/>
          <p14:tracePt t="25486" x="4087813" y="2503488"/>
          <p14:tracePt t="25492" x="4057650" y="2479675"/>
          <p14:tracePt t="25500" x="4025900" y="2460625"/>
          <p14:tracePt t="25507" x="3989388" y="2447925"/>
          <p14:tracePt t="25516" x="3959225" y="2430463"/>
          <p14:tracePt t="25522" x="3927475" y="2417763"/>
          <p14:tracePt t="25529" x="3897313" y="2398713"/>
          <p14:tracePt t="25537" x="3871913" y="2392363"/>
          <p14:tracePt t="25544" x="3854450" y="2381250"/>
          <p14:tracePt t="25552" x="3835400" y="2368550"/>
          <p14:tracePt t="25560" x="3822700" y="2355850"/>
          <p14:tracePt t="25567" x="3803650" y="2349500"/>
          <p14:tracePt t="25574" x="3779838" y="2325688"/>
          <p14:tracePt t="25582" x="3760788" y="2312988"/>
          <p14:tracePt t="25588" x="3743325" y="2300288"/>
          <p14:tracePt t="25596" x="3730625" y="2281238"/>
          <p14:tracePt t="25604" x="3717925" y="2276475"/>
          <p14:tracePt t="25611" x="3705225" y="2263775"/>
          <p14:tracePt t="25618" x="3698875" y="2251075"/>
          <p14:tracePt t="25626" x="3687763" y="2238375"/>
          <p14:tracePt t="25633" x="3681413" y="2232025"/>
          <p14:tracePt t="25641" x="3675063" y="2225675"/>
          <p14:tracePt t="25655" x="3668713" y="2220913"/>
          <p14:tracePt t="27018" x="3643313" y="2208213"/>
          <p14:tracePt t="27024" x="3625850" y="2189163"/>
          <p14:tracePt t="27032" x="3600450" y="2176463"/>
          <p14:tracePt t="27038" x="3576638" y="2165350"/>
          <p14:tracePt t="27046" x="3551238" y="2152650"/>
          <p14:tracePt t="27054" x="3521075" y="2133600"/>
          <p14:tracePt t="27061" x="3489325" y="2120900"/>
          <p14:tracePt t="27070" x="3452813" y="2103438"/>
          <p14:tracePt t="27076" x="3422650" y="2084388"/>
          <p14:tracePt t="27085" x="3390900" y="2071688"/>
          <p14:tracePt t="27091" x="3360738" y="2060575"/>
          <p14:tracePt t="27099" x="3328988" y="2047875"/>
          <p14:tracePt t="27106" x="3298825" y="2035175"/>
          <p14:tracePt t="27114" x="3273425" y="2028825"/>
          <p14:tracePt t="27121" x="3262313" y="2022475"/>
          <p14:tracePt t="27128" x="3236913" y="2005013"/>
          <p14:tracePt t="27136" x="3217863" y="2005013"/>
          <p14:tracePt t="27143" x="3200400" y="1998663"/>
          <p14:tracePt t="27151" x="3175000" y="1992313"/>
          <p14:tracePt t="27157" x="3163888" y="1992313"/>
          <p14:tracePt t="27167" x="3144838" y="1985963"/>
          <p14:tracePt t="27173" x="3125788" y="1979613"/>
          <p14:tracePt t="27180" x="3095625" y="1979613"/>
          <p14:tracePt t="27188" x="3076575" y="1973263"/>
          <p14:tracePt t="27195" x="3057525" y="1966913"/>
          <p14:tracePt t="27204" x="3027363" y="1966913"/>
          <p14:tracePt t="27210" x="3008313" y="1960563"/>
          <p14:tracePt t="27218" x="2990850" y="1955800"/>
          <p14:tracePt t="27224" x="2971800" y="1955800"/>
          <p14:tracePt t="27233" x="2947988" y="1955800"/>
          <p14:tracePt t="27239" x="2928938" y="1955800"/>
          <p14:tracePt t="27247" x="2909888" y="1955800"/>
          <p14:tracePt t="27254" x="2879725" y="1949450"/>
          <p14:tracePt t="27262" x="2854325" y="1936750"/>
          <p14:tracePt t="27271" x="2824163" y="1936750"/>
          <p14:tracePt t="27277" x="2798763" y="1936750"/>
          <p14:tracePt t="27285" x="2749550" y="1936750"/>
          <p14:tracePt t="27292" x="2713038" y="1936750"/>
          <p14:tracePt t="27301" x="2676525" y="1936750"/>
          <p14:tracePt t="27307" x="2627313" y="1936750"/>
          <p14:tracePt t="27314" x="2571750" y="1936750"/>
          <p14:tracePt t="27321" x="2522538" y="1936750"/>
          <p14:tracePt t="27329" x="2471738" y="1936750"/>
          <p14:tracePt t="27336" x="2435225" y="1936750"/>
          <p14:tracePt t="27344" x="2398713" y="1936750"/>
          <p14:tracePt t="27351" x="2366963" y="1936750"/>
          <p14:tracePt t="27359" x="2324100" y="1930400"/>
          <p14:tracePt t="27368" x="2281238" y="1930400"/>
          <p14:tracePt t="27374" x="2244725" y="1930400"/>
          <p14:tracePt t="27381" x="2219325" y="1930400"/>
          <p14:tracePt t="27388" x="2182813" y="1930400"/>
          <p14:tracePt t="27396" x="2146300" y="1930400"/>
          <p14:tracePt t="27403" x="2114550" y="1930400"/>
          <p14:tracePt t="27411" x="2090738" y="1930400"/>
          <p14:tracePt t="27419" x="2058988" y="1930400"/>
          <p14:tracePt t="27425" x="2041525" y="1930400"/>
          <p14:tracePt t="27435" x="2022475" y="1930400"/>
          <p14:tracePt t="27440" x="2009775" y="1924050"/>
          <p14:tracePt t="27448" x="1985963" y="1924050"/>
          <p14:tracePt t="27455" x="1973263" y="1924050"/>
          <p14:tracePt t="27463" x="1966913" y="1924050"/>
          <p14:tracePt t="27470" x="1960563" y="1924050"/>
          <p14:tracePt t="27478" x="1947863" y="1924050"/>
          <p14:tracePt t="27486" x="1941513" y="1924050"/>
          <p14:tracePt t="27492" x="1936750" y="1924050"/>
          <p14:tracePt t="27500" x="1930400" y="1924050"/>
          <p14:tracePt t="27508" x="1924050" y="1924050"/>
          <p14:tracePt t="27961" x="1917700" y="1924050"/>
          <p14:tracePt t="27969" x="1887538" y="1911350"/>
          <p14:tracePt t="27976" x="1855788" y="1905000"/>
          <p14:tracePt t="27983" x="1836738" y="1893888"/>
          <p14:tracePt t="27993" x="1819275" y="1881188"/>
          <p14:tracePt t="27998" x="1787525" y="1874838"/>
          <p14:tracePt t="28006" x="1776413" y="1868488"/>
          <p14:tracePt t="28013" x="1757363" y="1855788"/>
          <p14:tracePt t="28021" x="1731963" y="1849438"/>
          <p14:tracePt t="28029" x="1720850" y="1844675"/>
          <p14:tracePt t="28035" x="1708150" y="1838325"/>
          <p14:tracePt t="28044" x="1695450" y="1831975"/>
          <p14:tracePt t="28050" x="1682750" y="1831975"/>
          <p14:tracePt t="28060" x="1676400" y="1825625"/>
          <p14:tracePt t="28065" x="1676400" y="1819275"/>
          <p14:tracePt t="28073" x="1665288" y="1819275"/>
          <p14:tracePt t="28080" x="1658938" y="1812925"/>
          <p14:tracePt t="28087" x="1652588" y="1806575"/>
          <p14:tracePt t="28094" x="1639888" y="1806575"/>
          <p14:tracePt t="28101" x="1639888" y="1800225"/>
          <p14:tracePt t="28110" x="1633538" y="1800225"/>
          <p14:tracePt t="28116" x="1627188" y="1800225"/>
          <p14:tracePt t="28139" x="1620838" y="1800225"/>
          <p14:tracePt t="28158" x="1616075" y="1800225"/>
          <p14:tracePt t="28161" x="1609725" y="1800225"/>
          <p14:tracePt t="28176" x="1603375" y="1800225"/>
          <p14:tracePt t="28183" x="1597025" y="1800225"/>
          <p14:tracePt t="28229" x="1590675" y="1800225"/>
          <p14:tracePt t="28251" x="1584325" y="1800225"/>
          <p14:tracePt t="28259" x="1577975" y="1800225"/>
          <p14:tracePt t="28288" x="1571625" y="1795463"/>
          <p14:tracePt t="29686" x="1584325" y="1800225"/>
          <p14:tracePt t="29694" x="1590675" y="1800225"/>
          <p14:tracePt t="29700" x="1597025" y="1806575"/>
          <p14:tracePt t="29708" x="1603375" y="1806575"/>
          <p14:tracePt t="29715" x="1609725" y="1806575"/>
          <p14:tracePt t="29723" x="1616075" y="1806575"/>
          <p14:tracePt t="29730" x="1616075" y="1812925"/>
          <p14:tracePt t="29738" x="1627188" y="1812925"/>
          <p14:tracePt t="29752" x="1639888" y="1812925"/>
          <p14:tracePt t="29763" x="1646238" y="1812925"/>
          <p14:tracePt t="29768" x="1646238" y="1819275"/>
          <p14:tracePt t="29776" x="1658938" y="1819275"/>
          <p14:tracePt t="29782" x="1665288" y="1825625"/>
          <p14:tracePt t="29790" x="1671638" y="1825625"/>
          <p14:tracePt t="29798" x="1682750" y="1825625"/>
          <p14:tracePt t="29805" x="1695450" y="1831975"/>
          <p14:tracePt t="29813" x="1701800" y="1831975"/>
          <p14:tracePt t="29819" x="1708150" y="1831975"/>
          <p14:tracePt t="29828" x="1714500" y="1831975"/>
          <p14:tracePt t="29834" x="1720850" y="1831975"/>
          <p14:tracePt t="29842" x="1727200" y="1831975"/>
          <p14:tracePt t="29848" x="1738313" y="1831975"/>
          <p14:tracePt t="29856" x="1744663" y="1838325"/>
          <p14:tracePt t="29863" x="1751013" y="1838325"/>
          <p14:tracePt t="29871" x="1763713" y="1838325"/>
          <p14:tracePt t="29886" x="1770063" y="1838325"/>
          <p14:tracePt t="29894" x="1781175" y="1844675"/>
          <p14:tracePt t="29901" x="1793875" y="1844675"/>
          <p14:tracePt t="29908" x="1806575" y="1844675"/>
          <p14:tracePt t="29915" x="1819275" y="1844675"/>
          <p14:tracePt t="29923" x="1831975" y="1844675"/>
          <p14:tracePt t="29930" x="1843088" y="1844675"/>
          <p14:tracePt t="29938" x="1855788" y="1849438"/>
          <p14:tracePt t="29945" x="1868488" y="1849438"/>
          <p14:tracePt t="29953" x="1881188" y="1855788"/>
          <p14:tracePt t="29960" x="1887538" y="1855788"/>
          <p14:tracePt t="29967" x="1892300" y="1855788"/>
          <p14:tracePt t="29975" x="1905000" y="1855788"/>
          <p14:tracePt t="29982" x="1917700" y="1855788"/>
          <p14:tracePt t="29990" x="1930400" y="1855788"/>
          <p14:tracePt t="29997" x="1936750" y="1855788"/>
          <p14:tracePt t="30005" x="1947863" y="1855788"/>
          <p14:tracePt t="30012" x="1960563" y="1855788"/>
          <p14:tracePt t="30019" x="1973263" y="1855788"/>
          <p14:tracePt t="30027" x="1992313" y="1855788"/>
          <p14:tracePt t="30035" x="2009775" y="1855788"/>
          <p14:tracePt t="30043" x="2022475" y="1855788"/>
          <p14:tracePt t="30049" x="2041525" y="1855788"/>
          <p14:tracePt t="30057" x="2052638" y="1855788"/>
          <p14:tracePt t="30064" x="2065338" y="1855788"/>
          <p14:tracePt t="30072" x="2078038" y="1855788"/>
          <p14:tracePt t="30079" x="2090738" y="1855788"/>
          <p14:tracePt t="30087" x="2101850" y="1855788"/>
          <p14:tracePt t="30094" x="2114550" y="1855788"/>
          <p14:tracePt t="30101" x="2120900" y="1855788"/>
          <p14:tracePt t="30110" x="2127250" y="1855788"/>
          <p14:tracePt t="30116" x="2133600" y="1855788"/>
          <p14:tracePt t="30124" x="2146300" y="1855788"/>
          <p14:tracePt t="30131" x="2157413" y="1855788"/>
          <p14:tracePt t="30138" x="2163763" y="1855788"/>
          <p14:tracePt t="30146" x="2176463" y="1855788"/>
          <p14:tracePt t="30154" x="2189163" y="1855788"/>
          <p14:tracePt t="30161" x="2201863" y="1849438"/>
          <p14:tracePt t="30168" x="2212975" y="1849438"/>
          <p14:tracePt t="30177" x="2225675" y="1838325"/>
          <p14:tracePt t="30183" x="2244725" y="1831975"/>
          <p14:tracePt t="30191" x="2262188" y="1825625"/>
          <p14:tracePt t="30198" x="2274888" y="1812925"/>
          <p14:tracePt t="30206" x="2293938" y="1806575"/>
          <p14:tracePt t="30213" x="2306638" y="1800225"/>
          <p14:tracePt t="30220" x="2317750" y="1789113"/>
          <p14:tracePt t="30230" x="2330450" y="1782763"/>
          <p14:tracePt t="30235" x="2336800" y="1776413"/>
          <p14:tracePt t="30244" x="2349500" y="1763713"/>
          <p14:tracePt t="30250" x="2362200" y="1757363"/>
          <p14:tracePt t="30257" x="2373313" y="1744663"/>
          <p14:tracePt t="30265" x="2386013" y="1733550"/>
          <p14:tracePt t="30272" x="2398713" y="1720850"/>
          <p14:tracePt t="30280" x="2405063" y="1701800"/>
          <p14:tracePt t="30288" x="2417763" y="1689100"/>
          <p14:tracePt t="30296" x="2422525" y="1684338"/>
          <p14:tracePt t="30302" x="2428875" y="1677988"/>
          <p14:tracePt t="30310" x="2441575" y="1671638"/>
          <p14:tracePt t="30317" x="2447925" y="1665288"/>
          <p14:tracePt t="30325" x="2454275" y="1652588"/>
          <p14:tracePt t="30339" x="2460625" y="1646238"/>
          <p14:tracePt t="30346" x="2466975" y="1639888"/>
          <p14:tracePt t="30363" x="2466975" y="1633538"/>
          <p14:tracePt t="30369" x="2466975" y="1628775"/>
          <p14:tracePt t="30392" x="2466975" y="1622425"/>
          <p14:tracePt t="30398" x="2466975" y="1616075"/>
          <p14:tracePt t="30407" x="2466975" y="1609725"/>
          <p14:tracePt t="30413" x="2466975" y="1603375"/>
          <p14:tracePt t="30421" x="2466975" y="1597025"/>
          <p14:tracePt t="30428" x="2466975" y="1590675"/>
          <p14:tracePt t="30436" x="2460625" y="1590675"/>
          <p14:tracePt t="30444" x="2460625" y="1584325"/>
          <p14:tracePt t="30451" x="2454275" y="1579563"/>
          <p14:tracePt t="30459" x="2447925" y="1573213"/>
          <p14:tracePt t="30465" x="2435225" y="1560513"/>
          <p14:tracePt t="30473" x="2428875" y="1554163"/>
          <p14:tracePt t="30481" x="2422525" y="1547813"/>
          <p14:tracePt t="30488" x="2417763" y="1547813"/>
          <p14:tracePt t="30497" x="2411413" y="1547813"/>
          <p14:tracePt t="30502" x="2405063" y="1541463"/>
          <p14:tracePt t="30511" x="2392363" y="1535113"/>
          <p14:tracePt t="30518" x="2386013" y="1528763"/>
          <p14:tracePt t="30527" x="2373313" y="1524000"/>
          <p14:tracePt t="30532" x="2362200" y="1517650"/>
          <p14:tracePt t="30540" x="2355850" y="1504950"/>
          <p14:tracePt t="30547" x="2343150" y="1504950"/>
          <p14:tracePt t="30555" x="2330450" y="1498600"/>
          <p14:tracePt t="30563" x="2317750" y="1492250"/>
          <p14:tracePt t="30570" x="2312988" y="1492250"/>
          <p14:tracePt t="30578" x="2312988" y="1485900"/>
          <p14:tracePt t="30584" x="2300288" y="1479550"/>
          <p14:tracePt t="30593" x="2293938" y="1479550"/>
          <p14:tracePt t="30599" x="2287588" y="1473200"/>
          <p14:tracePt t="30607" x="2274888" y="1468438"/>
          <p14:tracePt t="30614" x="2268538" y="1468438"/>
          <p14:tracePt t="30622" x="2262188" y="1462088"/>
          <p14:tracePt t="30630" x="2251075" y="1455738"/>
          <p14:tracePt t="30645" x="2244725" y="1455738"/>
          <p14:tracePt t="30652" x="2232025" y="1455738"/>
          <p14:tracePt t="30660" x="2219325" y="1455738"/>
          <p14:tracePt t="30666" x="2201863" y="1455738"/>
          <p14:tracePt t="30674" x="2182813" y="1449388"/>
          <p14:tracePt t="30681" x="2170113" y="1449388"/>
          <p14:tracePt t="30689" x="2146300" y="1449388"/>
          <p14:tracePt t="30696" x="2127250" y="1443038"/>
          <p14:tracePt t="30704" x="2114550" y="1443038"/>
          <p14:tracePt t="30712" x="2101850" y="1443038"/>
          <p14:tracePt t="30718" x="2084388" y="1443038"/>
          <p14:tracePt t="30727" x="2065338" y="1443038"/>
          <p14:tracePt t="30733" x="2052638" y="1443038"/>
          <p14:tracePt t="30741" x="2041525" y="1443038"/>
          <p14:tracePt t="30748" x="2022475" y="1443038"/>
          <p14:tracePt t="30756" x="2003425" y="1443038"/>
          <p14:tracePt t="30763" x="1992313" y="1443038"/>
          <p14:tracePt t="30771" x="1973263" y="1443038"/>
          <p14:tracePt t="30778" x="1947863" y="1443038"/>
          <p14:tracePt t="30785" x="1936750" y="1443038"/>
          <p14:tracePt t="30794" x="1924050" y="1443038"/>
          <p14:tracePt t="30800" x="1905000" y="1443038"/>
          <p14:tracePt t="30808" x="1892300" y="1443038"/>
          <p14:tracePt t="30815" x="1881188" y="1443038"/>
          <p14:tracePt t="30823" x="1868488" y="1443038"/>
          <p14:tracePt t="30830" x="1855788" y="1449388"/>
          <p14:tracePt t="30838" x="1843088" y="1449388"/>
          <p14:tracePt t="30845" x="1836738" y="1449388"/>
          <p14:tracePt t="30852" x="1825625" y="1449388"/>
          <p14:tracePt t="30860" x="1800225" y="1449388"/>
          <p14:tracePt t="30866" x="1787525" y="1449388"/>
          <p14:tracePt t="30875" x="1781175" y="1449388"/>
          <p14:tracePt t="30899" x="1744663" y="1455738"/>
          <p14:tracePt t="30904" x="1731963" y="1455738"/>
          <p14:tracePt t="30912" x="1720850" y="1462088"/>
          <p14:tracePt t="30919" x="1708150" y="1462088"/>
          <p14:tracePt t="30927" x="1689100" y="1462088"/>
          <p14:tracePt t="30934" x="1676400" y="1462088"/>
          <p14:tracePt t="30941" x="1665288" y="1462088"/>
          <p14:tracePt t="30948" x="1652588" y="1468438"/>
          <p14:tracePt t="30957" x="1639888" y="1468438"/>
          <p14:tracePt t="30963" x="1627188" y="1479550"/>
          <p14:tracePt t="30971" x="1620838" y="1479550"/>
          <p14:tracePt t="30979" x="1609725" y="1479550"/>
          <p14:tracePt t="30986" x="1597025" y="1485900"/>
          <p14:tracePt t="30995" x="1590675" y="1485900"/>
          <p14:tracePt t="31000" x="1584325" y="1492250"/>
          <p14:tracePt t="31009" x="1571625" y="1498600"/>
          <p14:tracePt t="31024" x="1566863" y="1504950"/>
          <p14:tracePt t="31031" x="1554163" y="1511300"/>
          <p14:tracePt t="31038" x="1547813" y="1511300"/>
          <p14:tracePt t="31045" x="1541463" y="1517650"/>
          <p14:tracePt t="31053" x="1535113" y="1524000"/>
          <p14:tracePt t="31062" x="1528763" y="1524000"/>
          <p14:tracePt t="31068" x="1528763" y="1528763"/>
          <p14:tracePt t="31082" x="1522413" y="1528763"/>
          <p14:tracePt t="31090" x="1522413" y="1535113"/>
          <p14:tracePt t="31098" x="1516063" y="1541463"/>
          <p14:tracePt t="31105" x="1511300" y="1541463"/>
          <p14:tracePt t="31112" x="1511300" y="1547813"/>
          <p14:tracePt t="31120" x="1504950" y="1554163"/>
          <p14:tracePt t="31129" x="1498600" y="1554163"/>
          <p14:tracePt t="31135" x="1498600" y="1560513"/>
          <p14:tracePt t="31143" x="1492250" y="1566863"/>
          <p14:tracePt t="31165" x="1485900" y="1579563"/>
          <p14:tracePt t="31172" x="1479550" y="1590675"/>
          <p14:tracePt t="31179" x="1479550" y="1603375"/>
          <p14:tracePt t="31187" x="1473200" y="1616075"/>
          <p14:tracePt t="31195" x="1473200" y="1622425"/>
          <p14:tracePt t="31202" x="1466850" y="1633538"/>
          <p14:tracePt t="31210" x="1466850" y="1646238"/>
          <p14:tracePt t="31216" x="1466850" y="1652588"/>
          <p14:tracePt t="31224" x="1466850" y="1665288"/>
          <p14:tracePt t="31231" x="1466850" y="1677988"/>
          <p14:tracePt t="31238" x="1466850" y="1689100"/>
          <p14:tracePt t="31246" x="1466850" y="1695450"/>
          <p14:tracePt t="31254" x="1466850" y="1701800"/>
          <p14:tracePt t="31262" x="1466850" y="1708150"/>
          <p14:tracePt t="31268" x="1466850" y="1720850"/>
          <p14:tracePt t="31276" x="1466850" y="1727200"/>
          <p14:tracePt t="31283" x="1466850" y="1733550"/>
          <p14:tracePt t="31291" x="1466850" y="1739900"/>
          <p14:tracePt t="31306" x="1466850" y="1757363"/>
          <p14:tracePt t="31321" x="1473200" y="1770063"/>
          <p14:tracePt t="31335" x="1479550" y="1776413"/>
          <p14:tracePt t="31344" x="1479550" y="1789113"/>
          <p14:tracePt t="31350" x="1479550" y="1795463"/>
          <p14:tracePt t="31358" x="1485900" y="1800225"/>
          <p14:tracePt t="31365" x="1492250" y="1812925"/>
          <p14:tracePt t="31373" x="1492250" y="1819275"/>
          <p14:tracePt t="31380" x="1498600" y="1819275"/>
          <p14:tracePt t="31388" x="1504950" y="1819275"/>
          <p14:tracePt t="31395" x="1504950" y="1825625"/>
          <p14:tracePt t="31402" x="1511300" y="1831975"/>
          <p14:tracePt t="31410" x="1516063" y="1831975"/>
          <p14:tracePt t="31417" x="1516063" y="1838325"/>
          <p14:tracePt t="31426" x="1522413" y="1844675"/>
          <p14:tracePt t="31439" x="1522413" y="1849438"/>
          <p14:tracePt t="31447" x="1528763" y="1855788"/>
          <p14:tracePt t="31455" x="1535113" y="1855788"/>
          <p14:tracePt t="31461" x="1541463" y="1855788"/>
          <p14:tracePt t="31469" x="1547813" y="1862138"/>
          <p14:tracePt t="31477" x="1560513" y="1862138"/>
          <p14:tracePt t="31493" x="1571625" y="1868488"/>
          <p14:tracePt t="31498" x="1584325" y="1874838"/>
          <p14:tracePt t="31506" x="1597025" y="1874838"/>
          <p14:tracePt t="31514" x="1609725" y="1881188"/>
          <p14:tracePt t="31521" x="1620838" y="1887538"/>
          <p14:tracePt t="31529" x="1633538" y="1887538"/>
          <p14:tracePt t="31536" x="1646238" y="1893888"/>
          <p14:tracePt t="31545" x="1658938" y="1900238"/>
          <p14:tracePt t="31551" x="1671638" y="1900238"/>
          <p14:tracePt t="31559" x="1682750" y="1905000"/>
          <p14:tracePt t="31565" x="1689100" y="1911350"/>
          <p14:tracePt t="31574" x="1701800" y="1911350"/>
          <p14:tracePt t="31581" x="1714500" y="1917700"/>
          <p14:tracePt t="31589" x="1727200" y="1917700"/>
          <p14:tracePt t="31597" x="1731963" y="1924050"/>
          <p14:tracePt t="31604" x="1744663" y="1924050"/>
          <p14:tracePt t="31611" x="1757363" y="1924050"/>
          <p14:tracePt t="31628" x="1770063" y="1924050"/>
          <p14:tracePt t="31633" x="1781175" y="1924050"/>
          <p14:tracePt t="31641" x="1793875" y="1924050"/>
          <p14:tracePt t="31648" x="1806575" y="1924050"/>
          <p14:tracePt t="31656" x="1819275" y="1924050"/>
          <p14:tracePt t="31663" x="1831975" y="1924050"/>
          <p14:tracePt t="31670" x="1843088" y="1924050"/>
          <p14:tracePt t="31678" x="1855788" y="1924050"/>
          <p14:tracePt t="31685" x="1868488" y="1924050"/>
          <p14:tracePt t="31694" x="1887538" y="1924050"/>
          <p14:tracePt t="31700" x="1905000" y="1924050"/>
          <p14:tracePt t="31708" x="1917700" y="1924050"/>
          <p14:tracePt t="31715" x="1930400" y="1924050"/>
          <p14:tracePt t="31722" x="1941513" y="1924050"/>
          <p14:tracePt t="31730" x="1954213" y="1924050"/>
          <p14:tracePt t="31738" x="1966913" y="1924050"/>
          <p14:tracePt t="31745" x="1979613" y="1924050"/>
          <p14:tracePt t="31752" x="1985963" y="1917700"/>
          <p14:tracePt t="31767" x="1997075" y="1917700"/>
          <p14:tracePt t="31776" x="2003425" y="1917700"/>
          <p14:tracePt t="31782" x="2009775" y="1917700"/>
          <p14:tracePt t="31790" x="2022475" y="1911350"/>
          <p14:tracePt t="31797" x="2035175" y="1905000"/>
          <p14:tracePt t="31804" x="2046288" y="1905000"/>
          <p14:tracePt t="31812" x="2058988" y="1900238"/>
          <p14:tracePt t="31819" x="2071688" y="1900238"/>
          <p14:tracePt t="31828" x="2084388" y="1893888"/>
          <p14:tracePt t="31834" x="2097088" y="1893888"/>
          <p14:tracePt t="31843" x="2101850" y="1887538"/>
          <p14:tracePt t="31848" x="2101850" y="1881188"/>
          <p14:tracePt t="31857" x="2114550" y="1881188"/>
          <p14:tracePt t="31864" x="2120900" y="1881188"/>
          <p14:tracePt t="31871" x="2127250" y="1874838"/>
          <p14:tracePt t="31879" x="2139950" y="1874838"/>
          <p14:tracePt t="31895" x="2146300" y="1868488"/>
          <p14:tracePt t="31900" x="2157413" y="1862138"/>
          <p14:tracePt t="31909" x="2163763" y="1849438"/>
          <p14:tracePt t="31915" x="2170113" y="1844675"/>
          <p14:tracePt t="31923" x="2176463" y="1838325"/>
          <p14:tracePt t="31930" x="2182813" y="1825625"/>
          <p14:tracePt t="31937" x="2182813" y="1819275"/>
          <p14:tracePt t="31946" x="2189163" y="1819275"/>
          <p14:tracePt t="31952" x="2195513" y="1806575"/>
          <p14:tracePt t="31961" x="2195513" y="1800225"/>
          <p14:tracePt t="31967" x="2201863" y="1789113"/>
          <p14:tracePt t="31975" x="2206625" y="1776413"/>
          <p14:tracePt t="31982" x="2206625" y="1757363"/>
          <p14:tracePt t="31990" x="2212975" y="1744663"/>
          <p14:tracePt t="31997" x="2219325" y="1720850"/>
          <p14:tracePt t="32005" x="2219325" y="1701800"/>
          <p14:tracePt t="32012" x="2225675" y="1689100"/>
          <p14:tracePt t="32019" x="2232025" y="1677988"/>
          <p14:tracePt t="32027" x="2232025" y="1665288"/>
          <p14:tracePt t="32034" x="2238375" y="1652588"/>
          <p14:tracePt t="32042" x="2238375" y="1639888"/>
          <p14:tracePt t="32049" x="2238375" y="1628775"/>
          <p14:tracePt t="32057" x="2238375" y="1622425"/>
          <p14:tracePt t="32072" x="2238375" y="1609725"/>
          <p14:tracePt t="32086" x="2238375" y="1603375"/>
          <p14:tracePt t="32094" x="2238375" y="1597025"/>
          <p14:tracePt t="32110" x="2238375" y="1590675"/>
          <p14:tracePt t="32116" x="2238375" y="1584325"/>
          <p14:tracePt t="32138" x="2238375" y="1579563"/>
          <p14:tracePt t="32145" x="2238375" y="1566863"/>
          <p14:tracePt t="32153" x="2238375" y="1560513"/>
          <p14:tracePt t="32161" x="2232025" y="1560513"/>
          <p14:tracePt t="32168" x="2225675" y="1554163"/>
          <p14:tracePt t="32177" x="2225675" y="1547813"/>
          <p14:tracePt t="32183" x="2219325" y="1547813"/>
          <p14:tracePt t="32190" x="2219325" y="1541463"/>
          <p14:tracePt t="32205" x="2212975" y="1541463"/>
          <p14:tracePt t="32212" x="2206625" y="1535113"/>
          <p14:tracePt t="32219" x="2206625" y="1528763"/>
          <p14:tracePt t="32228" x="2201863" y="1528763"/>
          <p14:tracePt t="32235" x="2201863" y="1524000"/>
          <p14:tracePt t="32243" x="2195513" y="1517650"/>
          <p14:tracePt t="32257" x="2189163" y="1511300"/>
          <p14:tracePt t="32264" x="2182813" y="1504950"/>
          <p14:tracePt t="32287" x="2176463" y="1498600"/>
          <p14:tracePt t="32295" x="2170113" y="1492250"/>
          <p14:tracePt t="32302" x="2157413" y="1485900"/>
          <p14:tracePt t="32310" x="2146300" y="1473200"/>
          <p14:tracePt t="32316" x="2127250" y="1468438"/>
          <p14:tracePt t="32324" x="2114550" y="1462088"/>
          <p14:tracePt t="32331" x="2090738" y="1455738"/>
          <p14:tracePt t="32339" x="2071688" y="1443038"/>
          <p14:tracePt t="32346" x="2058988" y="1443038"/>
          <p14:tracePt t="32354" x="2046288" y="1436688"/>
          <p14:tracePt t="32362" x="2035175" y="1430338"/>
          <p14:tracePt t="32368" x="2022475" y="1430338"/>
          <p14:tracePt t="32376" x="2003425" y="1423988"/>
          <p14:tracePt t="32383" x="1992313" y="1419225"/>
          <p14:tracePt t="32392" x="1979613" y="1419225"/>
          <p14:tracePt t="32398" x="1966913" y="1419225"/>
          <p14:tracePt t="32406" x="1954213" y="1412875"/>
          <p14:tracePt t="32413" x="1941513" y="1406525"/>
          <p14:tracePt t="32421" x="1930400" y="1406525"/>
          <p14:tracePt t="32428" x="1917700" y="1406525"/>
          <p14:tracePt t="32436" x="1911350" y="1406525"/>
          <p14:tracePt t="32444" x="1898650" y="1406525"/>
          <p14:tracePt t="32450" x="1892300" y="1406525"/>
          <p14:tracePt t="32465" x="1881188" y="1406525"/>
          <p14:tracePt t="32473" x="1874838" y="1406525"/>
          <p14:tracePt t="32480" x="1868488" y="1406525"/>
          <p14:tracePt t="32488" x="1855788" y="1406525"/>
          <p14:tracePt t="32495" x="1849438" y="1406525"/>
          <p14:tracePt t="32503" x="1843088" y="1406525"/>
          <p14:tracePt t="32510" x="1836738" y="1406525"/>
          <p14:tracePt t="32526" x="1825625" y="1406525"/>
          <p14:tracePt t="32532" x="1812925" y="1406525"/>
          <p14:tracePt t="32540" x="1800225" y="1406525"/>
          <p14:tracePt t="32546" x="1787525" y="1406525"/>
          <p14:tracePt t="32554" x="1781175" y="1406525"/>
          <p14:tracePt t="32562" x="1776413" y="1406525"/>
          <p14:tracePt t="32569" x="1763713" y="1406525"/>
          <p14:tracePt t="32577" x="1751013" y="1406525"/>
          <p14:tracePt t="32584" x="1751013" y="1412875"/>
          <p14:tracePt t="32593" x="1744663" y="1412875"/>
          <p14:tracePt t="32599" x="1731963" y="1419225"/>
          <p14:tracePt t="32607" x="1727200" y="1423988"/>
          <p14:tracePt t="32614" x="1720850" y="1423988"/>
          <p14:tracePt t="32622" x="1708150" y="1430338"/>
          <p14:tracePt t="32628" x="1701800" y="1436688"/>
          <p14:tracePt t="32644" x="1689100" y="1443038"/>
          <p14:tracePt t="32651" x="1682750" y="1443038"/>
          <p14:tracePt t="32660" x="1676400" y="1443038"/>
          <p14:tracePt t="32665" x="1665288" y="1455738"/>
          <p14:tracePt t="32674" x="1658938" y="1462088"/>
          <p14:tracePt t="32681" x="1646238" y="1468438"/>
          <p14:tracePt t="32688" x="1633538" y="1479550"/>
          <p14:tracePt t="32696" x="1620838" y="1485900"/>
          <p14:tracePt t="32703" x="1609725" y="1492250"/>
          <p14:tracePt t="32712" x="1597025" y="1511300"/>
          <p14:tracePt t="32718" x="1584325" y="1524000"/>
          <p14:tracePt t="32726" x="1577975" y="1528763"/>
          <p14:tracePt t="32733" x="1566863" y="1528763"/>
          <p14:tracePt t="32741" x="1560513" y="1547813"/>
          <p14:tracePt t="32747" x="1554163" y="1547813"/>
          <p14:tracePt t="32755" x="1547813" y="1554163"/>
          <p14:tracePt t="32762" x="1541463" y="1560513"/>
          <p14:tracePt t="32778" x="1541463" y="1566863"/>
          <p14:tracePt t="32785" x="1535113" y="1573213"/>
          <p14:tracePt t="32800" x="1535113" y="1579563"/>
          <p14:tracePt t="32822" x="1535113" y="1584325"/>
          <p14:tracePt t="32829" x="1535113" y="1590675"/>
          <p14:tracePt t="32844" x="1535113" y="1597025"/>
          <p14:tracePt t="32852" x="1535113" y="1603375"/>
          <p14:tracePt t="32859" x="1535113" y="1609725"/>
          <p14:tracePt t="32866" x="1535113" y="1616075"/>
          <p14:tracePt t="32881" x="1535113" y="1622425"/>
          <p14:tracePt t="32896" x="1535113" y="1628775"/>
          <p14:tracePt t="32904" x="1535113" y="1633538"/>
          <p14:tracePt t="32919" x="1535113" y="1639888"/>
          <p14:tracePt t="32927" x="1535113" y="1646238"/>
          <p14:tracePt t="32942" x="1541463" y="1658938"/>
          <p14:tracePt t="32956" x="1541463" y="1665288"/>
          <p14:tracePt t="32963" x="1547813" y="1671638"/>
          <p14:tracePt t="32971" x="1547813" y="1677988"/>
          <p14:tracePt t="32978" x="1554163" y="1684338"/>
          <p14:tracePt t="32986" x="1560513" y="1689100"/>
          <p14:tracePt t="32994" x="1560513" y="1695450"/>
          <p14:tracePt t="33000" x="1571625" y="1701800"/>
          <p14:tracePt t="33010" x="1571625" y="1708150"/>
          <p14:tracePt t="33015" x="1577975" y="1708150"/>
          <p14:tracePt t="33023" x="1584325" y="1720850"/>
          <p14:tracePt t="33030" x="1597025" y="1727200"/>
          <p14:tracePt t="33038" x="1603375" y="1733550"/>
          <p14:tracePt t="33046" x="1603375" y="1744663"/>
          <p14:tracePt t="33053" x="1620838" y="1751013"/>
          <p14:tracePt t="33061" x="1633538" y="1757363"/>
          <p14:tracePt t="33067" x="1639888" y="1770063"/>
          <p14:tracePt t="33076" x="1658938" y="1776413"/>
          <p14:tracePt t="33082" x="1671638" y="1782763"/>
          <p14:tracePt t="33090" x="1682750" y="1795463"/>
          <p14:tracePt t="33097" x="1695450" y="1800225"/>
          <p14:tracePt t="33105" x="1708150" y="1806575"/>
          <p14:tracePt t="33112" x="1720850" y="1819275"/>
          <p14:tracePt t="33119" x="1727200" y="1819275"/>
          <p14:tracePt t="33129" x="1731963" y="1825625"/>
          <p14:tracePt t="33134" x="1744663" y="1831975"/>
          <p14:tracePt t="33143" x="1751013" y="1831975"/>
          <p14:tracePt t="33149" x="1757363" y="1838325"/>
          <p14:tracePt t="33157" x="1763713" y="1844675"/>
          <p14:tracePt t="33164" x="1770063" y="1844675"/>
          <p14:tracePt t="33172" x="1776413" y="1849438"/>
          <p14:tracePt t="33179" x="1787525" y="1855788"/>
          <p14:tracePt t="33187" x="1793875" y="1855788"/>
          <p14:tracePt t="33195" x="1800225" y="1855788"/>
          <p14:tracePt t="33201" x="1806575" y="1862138"/>
          <p14:tracePt t="33216" x="1819275" y="1862138"/>
          <p14:tracePt t="33223" x="1825625" y="1862138"/>
          <p14:tracePt t="33230" x="1831975" y="1862138"/>
          <p14:tracePt t="33238" x="1836738" y="1862138"/>
          <p14:tracePt t="33245" x="1843088" y="1862138"/>
          <p14:tracePt t="33253" x="1849438" y="1862138"/>
          <p14:tracePt t="33261" x="1855788" y="1862138"/>
          <p14:tracePt t="33268" x="1862138" y="1862138"/>
          <p14:tracePt t="33276" x="1874838" y="1862138"/>
          <p14:tracePt t="33282" x="1881188" y="1862138"/>
          <p14:tracePt t="33291" x="1887538" y="1862138"/>
          <p14:tracePt t="33298" x="1892300" y="1862138"/>
          <p14:tracePt t="33306" x="1898650" y="1862138"/>
          <p14:tracePt t="33312" x="1905000" y="1862138"/>
          <p14:tracePt t="33320" x="1917700" y="1862138"/>
          <p14:tracePt t="33327" x="1924050" y="1862138"/>
          <p14:tracePt t="33335" x="1936750" y="1862138"/>
          <p14:tracePt t="33343" x="1941513" y="1862138"/>
          <p14:tracePt t="33350" x="1947863" y="1862138"/>
          <p14:tracePt t="33358" x="1960563" y="1862138"/>
          <p14:tracePt t="33364" x="1973263" y="1862138"/>
          <p14:tracePt t="33372" x="1979613" y="1862138"/>
          <p14:tracePt t="33380" x="1992313" y="1862138"/>
          <p14:tracePt t="33387" x="1997075" y="1862138"/>
          <p14:tracePt t="33394" x="2009775" y="1862138"/>
          <p14:tracePt t="33410" x="2016125" y="1862138"/>
          <p14:tracePt t="33417" x="2028825" y="1862138"/>
          <p14:tracePt t="33425" x="2035175" y="1862138"/>
          <p14:tracePt t="33431" x="2041525" y="1862138"/>
          <p14:tracePt t="33446" x="2046288" y="1862138"/>
          <p14:tracePt t="33461" x="2052638" y="1862138"/>
          <p14:tracePt t="33469" x="2058988" y="1862138"/>
          <p14:tracePt t="33483" x="2065338" y="1862138"/>
          <p14:tracePt t="33492" x="2071688" y="1862138"/>
          <p14:tracePt t="33507" x="2078038" y="1862138"/>
          <p14:tracePt t="33514" x="2084388" y="1862138"/>
          <p14:tracePt t="33536" x="2090738" y="1862138"/>
          <p14:tracePt t="33565" x="2097088" y="1862138"/>
          <p14:tracePt t="39706" x="2090738" y="1862138"/>
          <p14:tracePt t="39713" x="2078038" y="1881188"/>
          <p14:tracePt t="39720" x="2046288" y="1893888"/>
          <p14:tracePt t="39727" x="2016125" y="1905000"/>
          <p14:tracePt t="39735" x="1985963" y="1924050"/>
          <p14:tracePt t="39743" x="1954213" y="1949450"/>
          <p14:tracePt t="39750" x="1898650" y="1985963"/>
          <p14:tracePt t="39757" x="1855788" y="2022475"/>
          <p14:tracePt t="39764" x="1787525" y="2065338"/>
          <p14:tracePt t="39772" x="1731963" y="2116138"/>
          <p14:tracePt t="39781" x="1652588" y="2159000"/>
          <p14:tracePt t="39787" x="1571625" y="2195513"/>
          <p14:tracePt t="39796" x="1498600" y="2232025"/>
          <p14:tracePt t="39802" x="1430338" y="2251075"/>
          <p14:tracePt t="39810" x="1374775" y="2281238"/>
          <p14:tracePt t="39818" x="1319213" y="2306638"/>
          <p14:tracePt t="39824" x="1282700" y="2325688"/>
          <p14:tracePt t="39832" x="1227138" y="2362200"/>
          <p14:tracePt t="39839" x="1171575" y="2386013"/>
          <p14:tracePt t="39847" x="1116013" y="2417763"/>
          <p14:tracePt t="39854" x="1073150" y="2447925"/>
          <p14:tracePt t="39863" x="1030288" y="2466975"/>
          <p14:tracePt t="39869" x="998538" y="2490788"/>
          <p14:tracePt t="39877" x="968375" y="2509838"/>
          <p14:tracePt t="39885" x="942975" y="2522538"/>
          <p14:tracePt t="39900" x="893763" y="2559050"/>
          <p14:tracePt t="39906" x="881063" y="2571750"/>
          <p14:tracePt t="39914" x="863600" y="2584450"/>
          <p14:tracePt t="39921" x="838200" y="2608263"/>
          <p14:tracePt t="39928" x="820738" y="2620963"/>
          <p14:tracePt t="39935" x="795338" y="2633663"/>
          <p14:tracePt t="39943" x="782638" y="2646363"/>
          <p14:tracePt t="39951" x="765175" y="2657475"/>
          <p14:tracePt t="39959" x="739775" y="2676525"/>
          <p14:tracePt t="39968" x="727075" y="2682875"/>
          <p14:tracePt t="39973" x="715963" y="2695575"/>
          <p14:tracePt t="39982" x="703263" y="2701925"/>
          <p14:tracePt t="39988" x="690563" y="2706688"/>
          <p14:tracePt t="39997" x="684213" y="2713038"/>
          <p14:tracePt t="40003" x="684213" y="2719388"/>
          <p14:tracePt t="40010" x="677863" y="2719388"/>
          <p14:tracePt t="40017" x="671513" y="2719388"/>
          <p14:tracePt t="40033" x="665163" y="2719388"/>
          <p14:tracePt t="40040" x="660400" y="2719388"/>
          <p14:tracePt t="40754" x="654050" y="2774950"/>
          <p14:tracePt t="40761" x="654050" y="2836863"/>
          <p14:tracePt t="40768" x="654050" y="2898775"/>
          <p14:tracePt t="40776" x="654050" y="2973388"/>
          <p14:tracePt t="40783" x="654050" y="3022600"/>
          <p14:tracePt t="40790" x="654050" y="3071813"/>
          <p14:tracePt t="40798" x="654050" y="3108325"/>
          <p14:tracePt t="40806" x="654050" y="3157538"/>
          <p14:tracePt t="40813" x="654050" y="3187700"/>
          <p14:tracePt t="40820" x="654050" y="3213100"/>
          <p14:tracePt t="40829" x="654050" y="3243263"/>
          <p14:tracePt t="40835" x="654050" y="3268663"/>
          <p14:tracePt t="40843" x="654050" y="3294063"/>
          <p14:tracePt t="40850" x="654050" y="3311525"/>
          <p14:tracePt t="40858" x="654050" y="3348038"/>
          <p14:tracePt t="40865" x="654050" y="3386138"/>
          <p14:tracePt t="40872" x="647700" y="3422650"/>
          <p14:tracePt t="40881" x="647700" y="3465513"/>
          <p14:tracePt t="40887" x="635000" y="3490913"/>
          <p14:tracePt t="40897" x="635000" y="3527425"/>
          <p14:tracePt t="40902" x="635000" y="3559175"/>
          <p14:tracePt t="40909" x="635000" y="3576638"/>
          <p14:tracePt t="40917" x="635000" y="3608388"/>
          <p14:tracePt t="40924" x="628650" y="3625850"/>
          <p14:tracePt t="40932" x="628650" y="3644900"/>
          <p14:tracePt t="40939" x="622300" y="3663950"/>
          <p14:tracePt t="40948" x="622300" y="3694113"/>
          <p14:tracePt t="40954" x="615950" y="3730625"/>
          <p14:tracePt t="40963" x="611188" y="3779838"/>
          <p14:tracePt t="40969" x="611188" y="3860800"/>
          <p14:tracePt t="40976" x="598488" y="3935413"/>
          <p14:tracePt t="40984" x="592138" y="4008438"/>
          <p14:tracePt t="40991" x="592138" y="4070350"/>
          <p14:tracePt t="40999" x="592138" y="4106863"/>
          <p14:tracePt t="41006" x="592138" y="4144963"/>
          <p14:tracePt t="41014" x="592138" y="4175125"/>
          <p14:tracePt t="41021" x="579438" y="4205288"/>
          <p14:tracePt t="41029" x="579438" y="4230688"/>
          <p14:tracePt t="41036" x="573088" y="4267200"/>
          <p14:tracePt t="41044" x="573088" y="4298950"/>
          <p14:tracePt t="41051" x="573088" y="4322763"/>
          <p14:tracePt t="41058" x="573088" y="4360863"/>
          <p14:tracePt t="41066" x="566738" y="4403725"/>
          <p14:tracePt t="41074" x="566738" y="4452938"/>
          <p14:tracePt t="41081" x="566738" y="4502150"/>
          <p14:tracePt t="41088" x="566738" y="4551363"/>
          <p14:tracePt t="41096" x="560388" y="4581525"/>
          <p14:tracePt t="41103" x="560388" y="4606925"/>
          <p14:tracePt t="41111" x="560388" y="4625975"/>
          <p14:tracePt t="41118" x="560388" y="4649788"/>
          <p14:tracePt t="41125" x="560388" y="4675188"/>
          <p14:tracePt t="41132" x="560388" y="4692650"/>
          <p14:tracePt t="41140" x="560388" y="4718050"/>
          <p14:tracePt t="41147" x="555625" y="4737100"/>
          <p14:tracePt t="41155" x="555625" y="4760913"/>
          <p14:tracePt t="41162" x="549275" y="4773613"/>
          <p14:tracePt t="41170" x="549275" y="4803775"/>
          <p14:tracePt t="41179" x="549275" y="4822825"/>
          <p14:tracePt t="41184" x="549275" y="4841875"/>
          <p14:tracePt t="41192" x="549275" y="4872038"/>
          <p14:tracePt t="41199" x="549275" y="4897438"/>
          <p14:tracePt t="41207" x="549275" y="4927600"/>
          <p14:tracePt t="41214" x="549275" y="4953000"/>
          <p14:tracePt t="41221" x="549275" y="4970463"/>
          <p14:tracePt t="41230" x="549275" y="4995863"/>
          <p14:tracePt t="41236" x="549275" y="5013325"/>
          <p14:tracePt t="41245" x="549275" y="5032375"/>
          <p14:tracePt t="41251" x="549275" y="5045075"/>
          <p14:tracePt t="41259" x="549275" y="5062538"/>
          <p14:tracePt t="41266" x="549275" y="5075238"/>
          <p14:tracePt t="41274" x="549275" y="5087938"/>
          <p14:tracePt t="41281" x="549275" y="5094288"/>
          <p14:tracePt t="41288" x="549275" y="5106988"/>
          <p14:tracePt t="41296" x="549275" y="5118100"/>
          <p14:tracePt t="41303" x="549275" y="5130800"/>
          <p14:tracePt t="41312" x="549275" y="5143500"/>
          <p14:tracePt t="41318" x="555625" y="5156200"/>
          <p14:tracePt t="41326" x="555625" y="5168900"/>
          <p14:tracePt t="41333" x="555625" y="5173663"/>
          <p14:tracePt t="41341" x="555625" y="5186363"/>
          <p14:tracePt t="41348" x="555625" y="5218113"/>
          <p14:tracePt t="41355" x="555625" y="5229225"/>
          <p14:tracePt t="41363" x="560388" y="5248275"/>
          <p14:tracePt t="41370" x="560388" y="5260975"/>
          <p14:tracePt t="41379" x="560388" y="5273675"/>
          <p14:tracePt t="41385" x="560388" y="5278438"/>
          <p14:tracePt t="41393" x="560388" y="5291138"/>
          <p14:tracePt t="41407" x="560388" y="5297488"/>
          <p14:tracePt t="41415" x="560388" y="5303838"/>
          <p14:tracePt t="41422" x="560388" y="5310188"/>
          <p14:tracePt t="41437" x="560388" y="5316538"/>
          <p14:tracePt t="41445" x="560388" y="5322888"/>
          <p14:tracePt t="41460" x="560388" y="5329238"/>
          <p14:tracePt t="41481" x="560388" y="5334000"/>
          <p14:tracePt t="41541" x="566738" y="5329238"/>
          <p14:tracePt t="41914" x="566738" y="5235575"/>
          <p14:tracePt t="41921" x="566738" y="5124450"/>
          <p14:tracePt t="41928" x="579438" y="4953000"/>
          <p14:tracePt t="41936" x="592138" y="4718050"/>
          <p14:tracePt t="41943" x="598488" y="4606925"/>
          <p14:tracePt t="41950" x="598488" y="4495800"/>
          <p14:tracePt t="41959" x="611188" y="4384675"/>
          <p14:tracePt t="41965" x="611188" y="4237038"/>
          <p14:tracePt t="41974" x="622300" y="4113213"/>
          <p14:tracePt t="41979" x="628650" y="4027488"/>
          <p14:tracePt t="41988" x="628650" y="3965575"/>
          <p14:tracePt t="41995" x="628650" y="3890963"/>
          <p14:tracePt t="42002" x="641350" y="3824288"/>
          <p14:tracePt t="42011" x="647700" y="3762375"/>
          <p14:tracePt t="42017" x="647700" y="3687763"/>
          <p14:tracePt t="42025" x="660400" y="3625850"/>
          <p14:tracePt t="42032" x="665163" y="3559175"/>
          <p14:tracePt t="42041" x="665163" y="3497263"/>
          <p14:tracePt t="42047" x="671513" y="3459163"/>
          <p14:tracePt t="42055" x="684213" y="3416300"/>
          <p14:tracePt t="42062" x="684213" y="3392488"/>
          <p14:tracePt t="42070" x="690563" y="3360738"/>
          <p14:tracePt t="42077" x="696913" y="3336925"/>
          <p14:tracePt t="42084" x="715963" y="3305175"/>
          <p14:tracePt t="42092" x="720725" y="3275013"/>
          <p14:tracePt t="42099" x="727075" y="3243263"/>
          <p14:tracePt t="42108" x="727075" y="3219450"/>
          <p14:tracePt t="42114" x="733425" y="3182938"/>
          <p14:tracePt t="42122" x="739775" y="3151188"/>
          <p14:tracePt t="42131" x="746125" y="3121025"/>
          <p14:tracePt t="42136" x="758825" y="3095625"/>
          <p14:tracePt t="42145" x="758825" y="3065463"/>
          <p14:tracePt t="42151" x="765175" y="3046413"/>
          <p14:tracePt t="42159" x="765175" y="3027363"/>
          <p14:tracePt t="42165" x="765175" y="3009900"/>
          <p14:tracePt t="42174" x="771525" y="2997200"/>
          <p14:tracePt t="42180" x="771525" y="2967038"/>
          <p14:tracePt t="42188" x="771525" y="2947988"/>
          <p14:tracePt t="42195" x="771525" y="2928938"/>
          <p14:tracePt t="42203" x="771525" y="2905125"/>
          <p14:tracePt t="42209" x="771525" y="2886075"/>
          <p14:tracePt t="42218" x="771525" y="2862263"/>
          <p14:tracePt t="42225" x="776288" y="2830513"/>
          <p14:tracePt t="42232" x="776288" y="2806700"/>
          <p14:tracePt t="42240" x="776288" y="2794000"/>
          <p14:tracePt t="42247" x="776288" y="2774950"/>
          <p14:tracePt t="42255" x="776288" y="2751138"/>
          <p14:tracePt t="42262" x="776288" y="2738438"/>
          <p14:tracePt t="42277" x="776288" y="2725738"/>
          <p14:tracePt t="42285" x="776288" y="2713038"/>
          <p14:tracePt t="42292" x="776288" y="2695575"/>
          <p14:tracePt t="42299" x="776288" y="2682875"/>
          <p14:tracePt t="42307" x="776288" y="2663825"/>
          <p14:tracePt t="42314" x="776288" y="2640013"/>
          <p14:tracePt t="42322" x="776288" y="2627313"/>
          <p14:tracePt t="42328" x="776288" y="2608263"/>
          <p14:tracePt t="42336" x="776288" y="2590800"/>
          <p14:tracePt t="42344" x="776288" y="2578100"/>
          <p14:tracePt t="42352" x="776288" y="2565400"/>
          <p14:tracePt t="42358" x="776288" y="2552700"/>
          <p14:tracePt t="42366" x="776288" y="2541588"/>
          <p14:tracePt t="42375" x="776288" y="2528888"/>
          <p14:tracePt t="42389" x="776288" y="2522538"/>
          <p14:tracePt t="42395" x="776288" y="2509838"/>
          <p14:tracePt t="42404" x="771525" y="2503488"/>
          <p14:tracePt t="42411" x="765175" y="2497138"/>
          <p14:tracePt t="42418" x="765175" y="2486025"/>
          <p14:tracePt t="42425" x="758825" y="2486025"/>
          <p14:tracePt t="42433" x="758825" y="2473325"/>
          <p14:tracePt t="42441" x="758825" y="2460625"/>
          <p14:tracePt t="42448" x="746125" y="2447925"/>
          <p14:tracePt t="42456" x="739775" y="2436813"/>
          <p14:tracePt t="42462" x="739775" y="2430463"/>
          <p14:tracePt t="42470" x="739775" y="2417763"/>
          <p14:tracePt t="42485" x="739775" y="2411413"/>
          <p14:tracePt t="42492" x="739775" y="2405063"/>
          <p14:tracePt t="42508" x="739775" y="2398713"/>
          <p14:tracePt t="42865" x="758825" y="2398713"/>
          <p14:tracePt t="42873" x="782638" y="2398713"/>
          <p14:tracePt t="42879" x="801688" y="2405063"/>
          <p14:tracePt t="42887" x="820738" y="2411413"/>
          <p14:tracePt t="42907" x="844550" y="2411413"/>
          <p14:tracePt t="42910" x="857250" y="2411413"/>
          <p14:tracePt t="42917" x="869950" y="2411413"/>
          <p14:tracePt t="42926" x="881063" y="2411413"/>
          <p14:tracePt t="42931" x="893763" y="2411413"/>
          <p14:tracePt t="42941" x="906463" y="2411413"/>
          <p14:tracePt t="42946" x="919163" y="2417763"/>
          <p14:tracePt t="42954" x="936625" y="2417763"/>
          <p14:tracePt t="42961" x="955675" y="2417763"/>
          <p14:tracePt t="42969" x="968375" y="2417763"/>
          <p14:tracePt t="42976" x="998538" y="2417763"/>
          <p14:tracePt t="42984" x="1017588" y="2417763"/>
          <p14:tracePt t="42991" x="1036638" y="2417763"/>
          <p14:tracePt t="42998" x="1054100" y="2417763"/>
          <p14:tracePt t="43007" x="1073150" y="2417763"/>
          <p14:tracePt t="43013" x="1085850" y="2417763"/>
          <p14:tracePt t="43021" x="1096963" y="2417763"/>
          <p14:tracePt t="43028" x="1109663" y="2417763"/>
          <p14:tracePt t="43036" x="1122363" y="2417763"/>
          <p14:tracePt t="43043" x="1135063" y="2417763"/>
          <p14:tracePt t="43050" x="1141413" y="2417763"/>
          <p14:tracePt t="43058" x="1152525" y="2417763"/>
          <p14:tracePt t="43065" x="1158875" y="2417763"/>
          <p14:tracePt t="43074" x="1165225" y="2417763"/>
          <p14:tracePt t="43080" x="1171575" y="2417763"/>
          <p14:tracePt t="43088" x="1177925" y="2417763"/>
          <p14:tracePt t="43095" x="1190625" y="2417763"/>
          <p14:tracePt t="43102" x="1201738" y="2417763"/>
          <p14:tracePt t="43110" x="1214438" y="2417763"/>
          <p14:tracePt t="43118" x="1227138" y="2417763"/>
          <p14:tracePt t="43125" x="1239838" y="2417763"/>
          <p14:tracePt t="43141" x="1246188" y="2417763"/>
          <p14:tracePt t="43147" x="1257300" y="2417763"/>
          <p14:tracePt t="43154" x="1263650" y="2417763"/>
          <p14:tracePt t="43162" x="1270000" y="2417763"/>
          <p14:tracePt t="43170" x="1282700" y="2417763"/>
          <p14:tracePt t="43184" x="1289050" y="2417763"/>
          <p14:tracePt t="43192" x="1295400" y="2417763"/>
          <p14:tracePt t="43199" x="1301750" y="2417763"/>
          <p14:tracePt t="43214" x="1306513" y="2417763"/>
          <p14:tracePt t="43223" x="1312863" y="2417763"/>
          <p14:tracePt t="43237" x="1319213" y="2417763"/>
          <p14:tracePt t="43259" x="1325563" y="2417763"/>
          <p14:tracePt t="45317" x="1344613" y="2417763"/>
          <p14:tracePt t="45325" x="1374775" y="2417763"/>
          <p14:tracePt t="45332" x="1411288" y="2417763"/>
          <p14:tracePt t="45340" x="1436688" y="2417763"/>
          <p14:tracePt t="45348" x="1473200" y="2417763"/>
          <p14:tracePt t="45354" x="1504950" y="2417763"/>
          <p14:tracePt t="45363" x="1528763" y="2417763"/>
          <p14:tracePt t="45369" x="1554163" y="2417763"/>
          <p14:tracePt t="45377" x="1577975" y="2417763"/>
          <p14:tracePt t="45384" x="1590675" y="2417763"/>
          <p14:tracePt t="45392" x="1609725" y="2417763"/>
          <p14:tracePt t="45399" x="1627188" y="2417763"/>
          <p14:tracePt t="45406" x="1639888" y="2417763"/>
          <p14:tracePt t="45415" x="1665288" y="2417763"/>
          <p14:tracePt t="45421" x="1682750" y="2417763"/>
          <p14:tracePt t="45431" x="1708150" y="2417763"/>
          <p14:tracePt t="45436" x="1731963" y="2417763"/>
          <p14:tracePt t="45443" x="1751013" y="2424113"/>
          <p14:tracePt t="45451" x="1776413" y="2424113"/>
          <p14:tracePt t="45458" x="1787525" y="2424113"/>
          <p14:tracePt t="45466" x="1800225" y="2424113"/>
          <p14:tracePt t="45473" x="1812925" y="2424113"/>
          <p14:tracePt t="45482" x="1825625" y="2424113"/>
          <p14:tracePt t="45488" x="1836738" y="2424113"/>
          <p14:tracePt t="45497" x="1843088" y="2424113"/>
          <p14:tracePt t="45502" x="1849438" y="2424113"/>
          <p14:tracePt t="45518" x="1855788" y="2424113"/>
          <p14:tracePt t="45532" x="1862138" y="2424113"/>
          <p14:tracePt t="45540" x="1868488" y="2424113"/>
          <p14:tracePt t="45555" x="1874838" y="2424113"/>
          <p14:tracePt t="45564" x="1881188" y="2424113"/>
          <p14:tracePt t="46314" x="1887538" y="2424113"/>
          <p14:tracePt t="46321" x="1892300" y="2424113"/>
          <p14:tracePt t="46328" x="1898650" y="2424113"/>
          <p14:tracePt t="46336" x="1905000" y="2424113"/>
          <p14:tracePt t="46343" x="1917700" y="2424113"/>
          <p14:tracePt t="46351" x="1924050" y="2424113"/>
          <p14:tracePt t="46358" x="1930400" y="2424113"/>
          <p14:tracePt t="46366" x="1936750" y="2424113"/>
          <p14:tracePt t="46373" x="1941513" y="2424113"/>
          <p14:tracePt t="46380" x="1947863" y="2424113"/>
          <p14:tracePt t="46390" x="1960563" y="2424113"/>
          <p14:tracePt t="46395" x="1966913" y="2424113"/>
          <p14:tracePt t="46403" x="1973263" y="2424113"/>
          <p14:tracePt t="46410" x="1979613" y="2424113"/>
          <p14:tracePt t="46424" x="1985963" y="2424113"/>
          <p14:tracePt t="46432" x="1992313" y="2424113"/>
          <p14:tracePt t="46447" x="1997075" y="2424113"/>
          <p14:tracePt t="46457" x="2003425" y="2424113"/>
          <p14:tracePt t="46471" x="2009775" y="2424113"/>
          <p14:tracePt t="46477" x="2016125" y="2424113"/>
          <p14:tracePt t="46499" x="2022475" y="2424113"/>
          <p14:tracePt t="46514" x="2028825" y="2424113"/>
          <p14:tracePt t="46523" x="2035175" y="2424113"/>
          <p14:tracePt t="46538" x="2041525" y="2430463"/>
          <p14:tracePt t="46543" x="2046288" y="2430463"/>
          <p14:tracePt t="46558" x="2052638" y="2430463"/>
          <p14:tracePt t="46566" x="2052638" y="2436813"/>
          <p14:tracePt t="46575" x="2058988" y="2436813"/>
          <p14:tracePt t="46581" x="2065338" y="2441575"/>
          <p14:tracePt t="46589" x="2071688" y="2441575"/>
          <p14:tracePt t="46596" x="2078038" y="2441575"/>
          <p14:tracePt t="46605" x="2084388" y="2441575"/>
          <p14:tracePt t="46611" x="2090738" y="2447925"/>
          <p14:tracePt t="46618" x="2097088" y="2454275"/>
          <p14:tracePt t="46626" x="2101850" y="2454275"/>
          <p14:tracePt t="46633" x="2108200" y="2460625"/>
          <p14:tracePt t="46640" x="2120900" y="2466975"/>
          <p14:tracePt t="46648" x="2133600" y="2466975"/>
          <p14:tracePt t="46656" x="2146300" y="2473325"/>
          <p14:tracePt t="46663" x="2157413" y="2479675"/>
          <p14:tracePt t="46672" x="2170113" y="2479675"/>
          <p14:tracePt t="46677" x="2176463" y="2479675"/>
          <p14:tracePt t="46686" x="2182813" y="2479675"/>
          <p14:tracePt t="46692" x="2189163" y="2479675"/>
          <p14:tracePt t="46715" x="2195513" y="2479675"/>
          <p14:tracePt t="46723" x="2201863" y="2479675"/>
          <p14:tracePt t="46740" x="2206625" y="2479675"/>
          <p14:tracePt t="46753" x="2212975" y="2479675"/>
          <p14:tracePt t="46759" x="2219325" y="2479675"/>
          <p14:tracePt t="56950" x="2189163" y="2479675"/>
          <p14:tracePt t="56957" x="2170113" y="2479675"/>
          <p14:tracePt t="56964" x="2139950" y="2479675"/>
          <p14:tracePt t="56972" x="2114550" y="2479675"/>
          <p14:tracePt t="56979" x="2090738" y="2479675"/>
          <p14:tracePt t="56989" x="2058988" y="2479675"/>
          <p14:tracePt t="56994" x="2035175" y="2479675"/>
          <p14:tracePt t="57002" x="1997075" y="2479675"/>
          <p14:tracePt t="57009" x="1954213" y="2479675"/>
          <p14:tracePt t="57017" x="1905000" y="2479675"/>
          <p14:tracePt t="57024" x="1855788" y="2479675"/>
          <p14:tracePt t="57031" x="1806575" y="2479675"/>
          <p14:tracePt t="57040" x="1757363" y="2486025"/>
          <p14:tracePt t="57046" x="1701800" y="2497138"/>
          <p14:tracePt t="57055" x="1652588" y="2497138"/>
          <p14:tracePt t="57061" x="1627188" y="2497138"/>
          <p14:tracePt t="57069" x="1590675" y="2497138"/>
          <p14:tracePt t="57076" x="1560513" y="2497138"/>
          <p14:tracePt t="57084" x="1541463" y="2497138"/>
          <p14:tracePt t="57091" x="1511300" y="2497138"/>
          <p14:tracePt t="57098" x="1492250" y="2497138"/>
          <p14:tracePt t="57106" x="1473200" y="2497138"/>
          <p14:tracePt t="57113" x="1455738" y="2497138"/>
          <p14:tracePt t="57122" x="1436688" y="2497138"/>
          <p14:tracePt t="57128" x="1423988" y="2497138"/>
          <p14:tracePt t="57137" x="1411288" y="2497138"/>
          <p14:tracePt t="57143" x="1400175" y="2497138"/>
          <p14:tracePt t="57150" x="1387475" y="2497138"/>
          <p14:tracePt t="57158" x="1374775" y="2497138"/>
          <p14:tracePt t="57166" x="1362075" y="2497138"/>
          <p14:tracePt t="57173" x="1350963" y="2497138"/>
          <p14:tracePt t="57180" x="1338263" y="2497138"/>
          <p14:tracePt t="57188" x="1331913" y="2497138"/>
          <p14:tracePt t="57195" x="1325563" y="2497138"/>
          <p14:tracePt t="57204" x="1319213" y="2497138"/>
          <p14:tracePt t="57210" x="1306513" y="2497138"/>
          <p14:tracePt t="57217" x="1301750" y="2497138"/>
          <p14:tracePt t="57225" x="1295400" y="2490788"/>
          <p14:tracePt t="57233" x="1282700" y="2490788"/>
          <p14:tracePt t="57240" x="1276350" y="2490788"/>
          <p14:tracePt t="57255" x="1263650" y="2490788"/>
          <p14:tracePt t="57262" x="1257300" y="2490788"/>
          <p14:tracePt t="57271" x="1250950" y="2490788"/>
          <p14:tracePt t="57277" x="1239838" y="2490788"/>
          <p14:tracePt t="57285" x="1233488" y="2490788"/>
          <p14:tracePt t="57291" x="1227138" y="2490788"/>
          <p14:tracePt t="57299" x="1220788" y="2490788"/>
          <p14:tracePt t="57307" x="1214438" y="2490788"/>
          <p14:tracePt t="57314" x="1208088" y="2490788"/>
          <p14:tracePt t="57322" x="1195388" y="2490788"/>
          <p14:tracePt t="57329" x="1190625" y="2490788"/>
          <p14:tracePt t="57337" x="1184275" y="2490788"/>
          <p14:tracePt t="57343" x="1177925" y="2490788"/>
          <p14:tracePt t="57352" x="1165225" y="2490788"/>
          <p14:tracePt t="57358" x="1152525" y="2490788"/>
          <p14:tracePt t="57366" x="1141413" y="2490788"/>
          <p14:tracePt t="57373" x="1128713" y="2497138"/>
          <p14:tracePt t="57381" x="1116013" y="2497138"/>
          <p14:tracePt t="57390" x="1103313" y="2503488"/>
          <p14:tracePt t="57395" x="1079500" y="2509838"/>
          <p14:tracePt t="57405" x="1060450" y="2509838"/>
          <p14:tracePt t="57411" x="1047750" y="2522538"/>
          <p14:tracePt t="57419" x="1017588" y="2528888"/>
          <p14:tracePt t="57425" x="998538" y="2535238"/>
          <p14:tracePt t="57433" x="981075" y="2552700"/>
          <p14:tracePt t="57441" x="949325" y="2571750"/>
          <p14:tracePt t="57448" x="925513" y="2597150"/>
          <p14:tracePt t="57455" x="906463" y="2627313"/>
          <p14:tracePt t="57463" x="869950" y="2657475"/>
          <p14:tracePt t="57471" x="844550" y="2695575"/>
          <p14:tracePt t="57477" x="820738" y="2738438"/>
          <p14:tracePt t="57485" x="801688" y="2774950"/>
          <p14:tracePt t="57493" x="788988" y="2806700"/>
          <p14:tracePt t="57500" x="771525" y="2836863"/>
          <p14:tracePt t="57507" x="758825" y="2867025"/>
          <p14:tracePt t="57515" x="746125" y="2892425"/>
          <p14:tracePt t="57522" x="727075" y="2911475"/>
          <p14:tracePt t="57530" x="715963" y="2928938"/>
          <p14:tracePt t="57538" x="703263" y="2960688"/>
          <p14:tracePt t="57544" x="677863" y="3003550"/>
          <p14:tracePt t="57552" x="660400" y="3046413"/>
          <p14:tracePt t="57559" x="641350" y="3101975"/>
          <p14:tracePt t="57566" x="622300" y="3151188"/>
          <p14:tracePt t="57573" x="604838" y="3206750"/>
          <p14:tracePt t="57581" x="585788" y="3262313"/>
          <p14:tracePt t="57588" x="579438" y="3311525"/>
          <p14:tracePt t="57596" x="560388" y="3343275"/>
          <p14:tracePt t="57603" x="560388" y="3367088"/>
          <p14:tracePt t="57611" x="549275" y="3398838"/>
          <p14:tracePt t="57620" x="549275" y="3429000"/>
          <p14:tracePt t="57626" x="530225" y="3478213"/>
          <p14:tracePt t="57634" x="523875" y="3527425"/>
          <p14:tracePt t="57641" x="511175" y="3602038"/>
          <p14:tracePt t="57649" x="504825" y="3670300"/>
          <p14:tracePt t="57656" x="493713" y="3730625"/>
          <p14:tracePt t="57664" x="493713" y="3779838"/>
          <p14:tracePt t="57671" x="487363" y="3824288"/>
          <p14:tracePt t="57678" x="481013" y="3860800"/>
          <p14:tracePt t="57687" x="481013" y="3890963"/>
          <p14:tracePt t="57693" x="481013" y="3929063"/>
          <p14:tracePt t="57700" x="481013" y="3965575"/>
          <p14:tracePt t="57708" x="481013" y="4014788"/>
          <p14:tracePt t="57716" x="481013" y="4051300"/>
          <p14:tracePt t="57723" x="481013" y="4100513"/>
          <p14:tracePt t="57730" x="481013" y="4138613"/>
          <p14:tracePt t="57738" x="481013" y="4194175"/>
          <p14:tracePt t="57745" x="481013" y="4230688"/>
          <p14:tracePt t="57755" x="481013" y="4267200"/>
          <p14:tracePt t="57760" x="487363" y="4311650"/>
          <p14:tracePt t="57768" x="487363" y="4335463"/>
          <p14:tracePt t="57775" x="504825" y="4378325"/>
          <p14:tracePt t="57782" x="511175" y="4416425"/>
          <p14:tracePt t="57791" x="523875" y="4465638"/>
          <p14:tracePt t="57797" x="542925" y="4545013"/>
          <p14:tracePt t="57805" x="560388" y="4600575"/>
          <p14:tracePt t="57812" x="579438" y="4662488"/>
          <p14:tracePt t="57821" x="585788" y="4705350"/>
          <p14:tracePt t="57827" x="592138" y="4741863"/>
          <p14:tracePt t="57835" x="611188" y="4773613"/>
          <p14:tracePt t="57842" x="615950" y="4792663"/>
          <p14:tracePt t="57849" x="622300" y="4822825"/>
          <p14:tracePt t="57858" x="635000" y="4835525"/>
          <p14:tracePt t="57864" x="641350" y="4852988"/>
          <p14:tracePt t="57872" x="647700" y="4878388"/>
          <p14:tracePt t="57879" x="665163" y="4897438"/>
          <p14:tracePt t="57894" x="696913" y="4970463"/>
          <p14:tracePt t="57901" x="715963" y="5032375"/>
          <p14:tracePt t="57908" x="739775" y="5100638"/>
          <p14:tracePt t="57916" x="771525" y="5168900"/>
          <p14:tracePt t="57924" x="788988" y="5229225"/>
          <p14:tracePt t="57931" x="814388" y="5260975"/>
          <p14:tracePt t="57938" x="838200" y="5297488"/>
          <p14:tracePt t="57946" x="850900" y="5322888"/>
          <p14:tracePt t="57955" x="863600" y="5340350"/>
          <p14:tracePt t="57960" x="881063" y="5359400"/>
          <p14:tracePt t="57969" x="893763" y="5378450"/>
          <p14:tracePt t="57975" x="912813" y="5395913"/>
          <p14:tracePt t="57983" x="936625" y="5408613"/>
          <p14:tracePt t="57992" x="949325" y="5421313"/>
          <p14:tracePt t="57998" x="968375" y="5438775"/>
          <p14:tracePt t="58006" x="992188" y="5464175"/>
          <p14:tracePt t="58013" x="1023938" y="5476875"/>
          <p14:tracePt t="58022" x="1054100" y="5513388"/>
          <p14:tracePt t="58028" x="1085850" y="5538788"/>
          <p14:tracePt t="58035" x="1116013" y="5562600"/>
          <p14:tracePt t="58043" x="1171575" y="5599113"/>
          <p14:tracePt t="58050" x="1227138" y="5637213"/>
          <p14:tracePt t="58058" x="1295400" y="5673725"/>
          <p14:tracePt t="58065" x="1362075" y="5699125"/>
          <p14:tracePt t="58073" x="1443038" y="5729288"/>
          <p14:tracePt t="58079" x="1492250" y="5748338"/>
          <p14:tracePt t="58086" x="1547813" y="5754688"/>
          <p14:tracePt t="58094" x="1597025" y="5765800"/>
          <p14:tracePt t="58103" x="1646238" y="5765800"/>
          <p14:tracePt t="58108" x="1701800" y="5772150"/>
          <p14:tracePt t="58117" x="1763713" y="5772150"/>
          <p14:tracePt t="58124" x="1825625" y="5772150"/>
          <p14:tracePt t="58131" x="1898650" y="5772150"/>
          <p14:tracePt t="58138" x="1973263" y="5759450"/>
          <p14:tracePt t="58146" x="2052638" y="5754688"/>
          <p14:tracePt t="58153" x="2114550" y="5735638"/>
          <p14:tracePt t="58161" x="2182813" y="5705475"/>
          <p14:tracePt t="58169" x="2257425" y="5673725"/>
          <p14:tracePt t="58176" x="2362200" y="5637213"/>
          <p14:tracePt t="58183" x="2466975" y="5594350"/>
          <p14:tracePt t="58191" x="2565400" y="5556250"/>
          <p14:tracePt t="58198" x="2632075" y="5526088"/>
          <p14:tracePt t="58207" x="2687638" y="5494338"/>
          <p14:tracePt t="58213" x="2738438" y="5483225"/>
          <p14:tracePt t="58220" x="2768600" y="5464175"/>
          <p14:tracePt t="58228" x="2811463" y="5445125"/>
          <p14:tracePt t="58236" x="2843213" y="5434013"/>
          <p14:tracePt t="58242" x="2873375" y="5414963"/>
          <p14:tracePt t="58250" x="2903538" y="5402263"/>
          <p14:tracePt t="58257" x="2947988" y="5384800"/>
          <p14:tracePt t="58265" x="2990850" y="5353050"/>
          <p14:tracePt t="58272" x="3046413" y="5310188"/>
          <p14:tracePt t="58280" x="3101975" y="5273675"/>
          <p14:tracePt t="58288" x="3157538" y="5218113"/>
          <p14:tracePt t="58294" x="3206750" y="5173663"/>
          <p14:tracePt t="58303" x="3249613" y="5124450"/>
          <p14:tracePt t="58309" x="3279775" y="5094288"/>
          <p14:tracePt t="58318" x="3305175" y="5062538"/>
          <p14:tracePt t="58324" x="3328988" y="5051425"/>
          <p14:tracePt t="58332" x="3341688" y="5032375"/>
          <p14:tracePt t="58339" x="3360738" y="5002213"/>
          <p14:tracePt t="58347" x="3378200" y="4976813"/>
          <p14:tracePt t="58355" x="3390900" y="4946650"/>
          <p14:tracePt t="58362" x="3422650" y="4891088"/>
          <p14:tracePt t="58370" x="3452813" y="4797425"/>
          <p14:tracePt t="58376" x="3471863" y="4737100"/>
          <p14:tracePt t="58384" x="3495675" y="4656138"/>
          <p14:tracePt t="58391" x="3514725" y="4600575"/>
          <p14:tracePt t="58399" x="3533775" y="4570413"/>
          <p14:tracePt t="58406" x="3538538" y="4532313"/>
          <p14:tracePt t="58414" x="3557588" y="4502150"/>
          <p14:tracePt t="58423" x="3563938" y="4471988"/>
          <p14:tracePt t="58428" x="3570288" y="4446588"/>
          <p14:tracePt t="58437" x="3570288" y="4416425"/>
          <p14:tracePt t="58443" x="3576638" y="4391025"/>
          <p14:tracePt t="58451" x="3582988" y="4348163"/>
          <p14:tracePt t="58458" x="3582988" y="4311650"/>
          <p14:tracePt t="58466" x="3594100" y="4260850"/>
          <p14:tracePt t="58473" x="3594100" y="4217988"/>
          <p14:tracePt t="58481" x="3594100" y="4181475"/>
          <p14:tracePt t="58488" x="3594100" y="4156075"/>
          <p14:tracePt t="58496" x="3594100" y="4125913"/>
          <p14:tracePt t="58504" x="3594100" y="4106863"/>
          <p14:tracePt t="58510" x="3594100" y="4076700"/>
          <p14:tracePt t="58518" x="3576638" y="4051300"/>
          <p14:tracePt t="58525" x="3570288" y="4008438"/>
          <p14:tracePt t="58533" x="3563938" y="3971925"/>
          <p14:tracePt t="58539" x="3544888" y="3929063"/>
          <p14:tracePt t="58547" x="3533775" y="3867150"/>
          <p14:tracePt t="58556" x="3527425" y="3824288"/>
          <p14:tracePt t="58562" x="3508375" y="3779838"/>
          <p14:tracePt t="58571" x="3502025" y="3743325"/>
          <p14:tracePt t="58577" x="3495675" y="3713163"/>
          <p14:tracePt t="58584" x="3482975" y="3694113"/>
          <p14:tracePt t="58592" x="3478213" y="3670300"/>
          <p14:tracePt t="58600" x="3471863" y="3651250"/>
          <p14:tracePt t="58607" x="3452813" y="3632200"/>
          <p14:tracePt t="58615" x="3440113" y="3608388"/>
          <p14:tracePt t="58623" x="3429000" y="3589338"/>
          <p14:tracePt t="58629" x="3409950" y="3559175"/>
          <p14:tracePt t="58637" x="3390900" y="3540125"/>
          <p14:tracePt t="58644" x="3360738" y="3503613"/>
          <p14:tracePt t="58653" x="3311525" y="3459163"/>
          <p14:tracePt t="58659" x="3268663" y="3422650"/>
          <p14:tracePt t="58667" x="3224213" y="3386138"/>
          <p14:tracePt t="58674" x="3187700" y="3343275"/>
          <p14:tracePt t="58682" x="3144838" y="3298825"/>
          <p14:tracePt t="58690" x="3108325" y="3262313"/>
          <p14:tracePt t="58696" x="3076575" y="3243263"/>
          <p14:tracePt t="58704" x="3046413" y="3219450"/>
          <p14:tracePt t="58710" x="3014663" y="3194050"/>
          <p14:tracePt t="58720" x="2978150" y="3170238"/>
          <p14:tracePt t="58726" x="2947988" y="3151188"/>
          <p14:tracePt t="58733" x="2909888" y="3138488"/>
          <p14:tracePt t="58741" x="2879725" y="3121025"/>
          <p14:tracePt t="58748" x="2836863" y="3101975"/>
          <p14:tracePt t="58757" x="2792413" y="3089275"/>
          <p14:tracePt t="58763" x="2762250" y="3082925"/>
          <p14:tracePt t="58769" x="2725738" y="3071813"/>
          <p14:tracePt t="58778" x="2693988" y="3059113"/>
          <p14:tracePt t="58786" x="2670175" y="3059113"/>
          <p14:tracePt t="58793" x="2638425" y="3052763"/>
          <p14:tracePt t="58800" x="2601913" y="3052763"/>
          <p14:tracePt t="58808" x="2565400" y="3052763"/>
          <p14:tracePt t="58815" x="2522538" y="3052763"/>
          <p14:tracePt t="58822" x="2484438" y="3052763"/>
          <p14:tracePt t="58830" x="2435225" y="3052763"/>
          <p14:tracePt t="58838" x="2373313" y="3052763"/>
          <p14:tracePt t="58845" x="2306638" y="3065463"/>
          <p14:tracePt t="58853" x="2257425" y="3071813"/>
          <p14:tracePt t="58859" x="2189163" y="3089275"/>
          <p14:tracePt t="58867" x="2139950" y="3108325"/>
          <p14:tracePt t="58874" x="2084388" y="3127375"/>
          <p14:tracePt t="58882" x="2041525" y="3138488"/>
          <p14:tracePt t="58904" x="1911350" y="3176588"/>
          <p14:tracePt t="58911" x="1881188" y="3187700"/>
          <p14:tracePt t="58921" x="1836738" y="3200400"/>
          <p14:tracePt t="58926" x="1812925" y="3206750"/>
          <p14:tracePt t="58934" x="1787525" y="3219450"/>
          <p14:tracePt t="58941" x="1770063" y="3225800"/>
          <p14:tracePt t="58949" x="1757363" y="3232150"/>
          <p14:tracePt t="58956" x="1744663" y="3232150"/>
          <p14:tracePt t="58964" x="1738313" y="3238500"/>
          <p14:tracePt t="58972" x="1727200" y="3243263"/>
          <p14:tracePt t="58987" x="1720850" y="3243263"/>
          <p14:tracePt t="71400" x="1757363" y="3243263"/>
          <p14:tracePt t="71407" x="1831975" y="3243263"/>
          <p14:tracePt t="71415" x="1917700" y="3232150"/>
          <p14:tracePt t="71423" x="2028825" y="3232150"/>
          <p14:tracePt t="71429" x="2152650" y="3213100"/>
          <p14:tracePt t="71438" x="2262188" y="3200400"/>
          <p14:tracePt t="71444" x="2366963" y="3187700"/>
          <p14:tracePt t="71452" x="2454275" y="3170238"/>
          <p14:tracePt t="71459" x="2552700" y="3163888"/>
          <p14:tracePt t="71467" x="2651125" y="3151188"/>
          <p14:tracePt t="71475" x="2749550" y="3133725"/>
          <p14:tracePt t="71482" x="2854325" y="3108325"/>
          <p14:tracePt t="71489" x="2928938" y="3108325"/>
          <p14:tracePt t="71496" x="3003550" y="3101975"/>
          <p14:tracePt t="71505" x="3076575" y="3101975"/>
          <p14:tracePt t="71511" x="3163888" y="3101975"/>
          <p14:tracePt t="71519" x="3249613" y="3101975"/>
          <p14:tracePt t="71526" x="3322638" y="3114675"/>
          <p14:tracePt t="71534" x="3403600" y="3127375"/>
          <p14:tracePt t="71541" x="3452813" y="3127375"/>
          <p14:tracePt t="71548" x="3514725" y="3127375"/>
          <p14:tracePt t="71558" x="3563938" y="3127375"/>
          <p14:tracePt t="71563" x="3600450" y="3127375"/>
          <p14:tracePt t="71573" x="3649663" y="3127375"/>
          <p14:tracePt t="71578" x="3681413" y="3127375"/>
          <p14:tracePt t="71586" x="3705225" y="3127375"/>
          <p14:tracePt t="71593" x="3724275" y="3127375"/>
          <p14:tracePt t="71601" x="3748088" y="3127375"/>
          <p14:tracePt t="71608" x="3760788" y="3127375"/>
          <p14:tracePt t="71623" x="3767138" y="3127375"/>
          <p14:tracePt t="71630" x="3779838" y="3127375"/>
          <p14:tracePt t="71645" x="3786188" y="3127375"/>
          <p14:tracePt t="71652" x="3792538" y="3127375"/>
          <p14:tracePt t="71668" x="3798888" y="3127375"/>
          <p14:tracePt t="71675" x="3803650" y="3127375"/>
          <p14:tracePt t="72025" x="3730625" y="3108325"/>
          <p14:tracePt t="72032" x="3600450" y="3082925"/>
          <p14:tracePt t="72040" x="3459163" y="3040063"/>
          <p14:tracePt t="72046" x="3305175" y="2990850"/>
          <p14:tracePt t="72054" x="3187700" y="2954338"/>
          <p14:tracePt t="72062" x="3089275" y="2911475"/>
          <p14:tracePt t="72069" x="3008313" y="2862263"/>
          <p14:tracePt t="72076" x="2916238" y="2813050"/>
          <p14:tracePt t="72083" x="2830513" y="2762250"/>
          <p14:tracePt t="72092" x="2749550" y="2713038"/>
          <p14:tracePt t="72099" x="2682875" y="2682875"/>
          <p14:tracePt t="72107" x="2614613" y="2646363"/>
          <p14:tracePt t="72113" x="2559050" y="2627313"/>
          <p14:tracePt t="72121" x="2527300" y="2608263"/>
          <p14:tracePt t="72129" x="2497138" y="2597150"/>
          <p14:tracePt t="72136" x="2478088" y="2590800"/>
          <p14:tracePt t="72143" x="2460625" y="2584450"/>
          <p14:tracePt t="72151" x="2447925" y="2571750"/>
          <p14:tracePt t="72159" x="2435225" y="2571750"/>
          <p14:tracePt t="72165" x="2422525" y="2565400"/>
          <p14:tracePt t="72173" x="2411413" y="2559050"/>
          <p14:tracePt t="72180" x="2398713" y="2559050"/>
          <p14:tracePt t="72189" x="2386013" y="2552700"/>
          <p14:tracePt t="72195" x="2373313" y="2546350"/>
          <p14:tracePt t="72203" x="2366963" y="2546350"/>
          <p14:tracePt t="72210" x="2355850" y="2541588"/>
          <p14:tracePt t="72218" x="2349500" y="2535238"/>
          <p14:tracePt t="72226" x="2336800" y="2535238"/>
          <p14:tracePt t="72232" x="2330450" y="2528888"/>
          <p14:tracePt t="72247" x="2317750" y="2528888"/>
          <p14:tracePt t="72256" x="2312988" y="2528888"/>
          <p14:tracePt t="72262" x="2306638" y="2522538"/>
          <p14:tracePt t="72270" x="2293938" y="2522538"/>
          <p14:tracePt t="72277" x="2287588" y="2522538"/>
          <p14:tracePt t="72292" x="2274888" y="2522538"/>
          <p14:tracePt t="72299" x="2268538" y="2522538"/>
          <p14:tracePt t="72308" x="2257425" y="2522538"/>
          <p14:tracePt t="72314" x="2244725" y="2522538"/>
          <p14:tracePt t="72324" x="2232025" y="2522538"/>
          <p14:tracePt t="72328" x="2219325" y="2522538"/>
          <p14:tracePt t="72337" x="2201863" y="2522538"/>
          <p14:tracePt t="72344" x="2189163" y="2522538"/>
          <p14:tracePt t="72352" x="2176463" y="2522538"/>
          <p14:tracePt t="72358" x="2157413" y="2522538"/>
          <p14:tracePt t="72366" x="2139950" y="2522538"/>
          <p14:tracePt t="72374" x="2120900" y="2522538"/>
          <p14:tracePt t="72381" x="2097088" y="2522538"/>
          <p14:tracePt t="72390" x="2090738" y="2522538"/>
          <p14:tracePt t="72396" x="2065338" y="2522538"/>
          <p14:tracePt t="72403" x="2046288" y="2516188"/>
          <p14:tracePt t="72410" x="2035175" y="2509838"/>
          <p14:tracePt t="72418" x="2022475" y="2509838"/>
          <p14:tracePt t="72426" x="2009775" y="2509838"/>
          <p14:tracePt t="72434" x="1997075" y="2509838"/>
          <p14:tracePt t="72441" x="1985963" y="2509838"/>
          <p14:tracePt t="72448" x="1973263" y="2509838"/>
          <p14:tracePt t="72462" x="1960563" y="2509838"/>
          <p14:tracePt t="72478" x="1947863" y="2503488"/>
          <p14:tracePt t="72485" x="1941513" y="2497138"/>
          <p14:tracePt t="72493" x="1936750" y="2497138"/>
          <p14:tracePt t="72500" x="1924050" y="2490788"/>
          <p14:tracePt t="72508" x="1917700" y="2486025"/>
          <p14:tracePt t="72515" x="1911350" y="2486025"/>
          <p14:tracePt t="72529" x="1905000" y="2486025"/>
          <p14:tracePt t="72537" x="1905000" y="2479675"/>
          <p14:tracePt t="72544" x="1898650" y="2479675"/>
          <p14:tracePt t="72552" x="1892300" y="2479675"/>
          <p14:tracePt t="72567" x="1887538" y="2479675"/>
          <p14:tracePt t="72575" x="1881188" y="2473325"/>
          <p14:tracePt t="72590" x="1874838" y="2466975"/>
          <p14:tracePt t="72611" x="1868488" y="2460625"/>
          <p14:tracePt t="72619" x="1862138" y="2460625"/>
          <p14:tracePt t="72634" x="1862138" y="2454275"/>
          <p14:tracePt t="72678" x="1862138" y="2447925"/>
          <p14:tracePt t="73720" x="1868488" y="2447925"/>
          <p14:tracePt t="73727" x="1874838" y="2447925"/>
          <p14:tracePt t="73742" x="1881188" y="2447925"/>
          <p14:tracePt t="73748" x="1887538" y="2447925"/>
          <p14:tracePt t="73756" x="1892300" y="2447925"/>
          <p14:tracePt t="73763" x="1898650" y="2447925"/>
          <p14:tracePt t="73771" x="1911350" y="2447925"/>
          <p14:tracePt t="73786" x="1917700" y="2447925"/>
          <p14:tracePt t="73795" x="1930400" y="2447925"/>
          <p14:tracePt t="73800" x="1936750" y="2447925"/>
          <p14:tracePt t="73809" x="1947863" y="2447925"/>
          <p14:tracePt t="73816" x="1960563" y="2447925"/>
          <p14:tracePt t="73823" x="1966913" y="2447925"/>
          <p14:tracePt t="73831" x="1973263" y="2447925"/>
          <p14:tracePt t="73838" x="1997075" y="2447925"/>
          <p14:tracePt t="73846" x="2009775" y="2447925"/>
          <p14:tracePt t="73853" x="2016125" y="2447925"/>
          <p14:tracePt t="73861" x="2028825" y="2447925"/>
          <p14:tracePt t="73867" x="2041525" y="2441575"/>
          <p14:tracePt t="73875" x="2065338" y="2441575"/>
          <p14:tracePt t="73883" x="2084388" y="2441575"/>
          <p14:tracePt t="73898" x="2114550" y="2441575"/>
          <p14:tracePt t="73905" x="2127250" y="2441575"/>
          <p14:tracePt t="73912" x="2139950" y="2441575"/>
          <p14:tracePt t="73919" x="2152650" y="2441575"/>
          <p14:tracePt t="73928" x="2157413" y="2441575"/>
          <p14:tracePt t="73942" x="2163763" y="2441575"/>
          <p14:tracePt t="73949" x="2170113" y="2441575"/>
          <p14:tracePt t="73957" x="2176463" y="2441575"/>
          <p14:tracePt t="73972" x="2182813" y="2441575"/>
          <p14:tracePt t="73979" x="2189163" y="2441575"/>
          <p14:tracePt t="73995" x="2195513" y="2441575"/>
          <p14:tracePt t="75592" x="2244725" y="2441575"/>
          <p14:tracePt t="75600" x="2336800" y="2447925"/>
          <p14:tracePt t="75607" x="2435225" y="2447925"/>
          <p14:tracePt t="75615" x="2533650" y="2454275"/>
          <p14:tracePt t="75623" x="2608263" y="2466975"/>
          <p14:tracePt t="75630" x="2657475" y="2466975"/>
          <p14:tracePt t="75639" x="2706688" y="2473325"/>
          <p14:tracePt t="75644" x="2738438" y="2473325"/>
          <p14:tracePt t="75652" x="2762250" y="2473325"/>
          <p14:tracePt t="75658" x="2787650" y="2479675"/>
          <p14:tracePt t="75667" x="2805113" y="2479675"/>
          <p14:tracePt t="75674" x="2817813" y="2479675"/>
          <p14:tracePt t="75681" x="2830513" y="2479675"/>
          <p14:tracePt t="75689" x="2836863" y="2479675"/>
          <p14:tracePt t="75705" x="2847975" y="2479675"/>
          <p14:tracePt t="75719" x="2854325" y="2479675"/>
          <p14:tracePt t="75726" x="2860675" y="2479675"/>
          <p14:tracePt t="75741" x="2867025" y="2479675"/>
          <p14:tracePt t="75748" x="2873375" y="2479675"/>
          <p14:tracePt t="75763" x="2879725" y="2486025"/>
          <p14:tracePt t="75771" x="2879725" y="2490788"/>
          <p14:tracePt t="75786" x="2892425" y="2497138"/>
          <p14:tracePt t="75793" x="2897188" y="2503488"/>
          <p14:tracePt t="75801" x="2903538" y="2503488"/>
          <p14:tracePt t="75808" x="2903538" y="2509838"/>
          <p14:tracePt t="75815" x="2916238" y="2516188"/>
          <p14:tracePt t="75824" x="2922588" y="2516188"/>
          <p14:tracePt t="75829" x="2928938" y="2522538"/>
          <p14:tracePt t="75853" x="2935288" y="2522538"/>
          <p14:tracePt t="75867" x="2941638" y="2522538"/>
          <p14:tracePt t="75875" x="2947988" y="2522538"/>
          <p14:tracePt t="75891" x="2952750" y="2522538"/>
          <p14:tracePt t="75941" x="2952750" y="2528888"/>
          <p14:tracePt t="75949" x="2947988" y="2535238"/>
          <p14:tracePt t="75957" x="2928938" y="2535238"/>
          <p14:tracePt t="75964" x="2909888" y="2535238"/>
          <p14:tracePt t="75972" x="2879725" y="2541588"/>
          <p14:tracePt t="75979" x="2843213" y="2552700"/>
          <p14:tracePt t="75989" x="2792413" y="2552700"/>
          <p14:tracePt t="75994" x="2738438" y="2559050"/>
          <p14:tracePt t="76001" x="2676525" y="2571750"/>
          <p14:tracePt t="76008" x="2614613" y="2571750"/>
          <p14:tracePt t="76016" x="2565400" y="2578100"/>
          <p14:tracePt t="76024" x="2497138" y="2584450"/>
          <p14:tracePt t="76031" x="2447925" y="2584450"/>
          <p14:tracePt t="76039" x="2398713" y="2584450"/>
          <p14:tracePt t="76045" x="2349500" y="2597150"/>
          <p14:tracePt t="76055" x="2281238" y="2601913"/>
          <p14:tracePt t="76061" x="2219325" y="2601913"/>
          <p14:tracePt t="76068" x="2157413" y="2601913"/>
          <p14:tracePt t="76075" x="2108200" y="2614613"/>
          <p14:tracePt t="76083" x="2041525" y="2620963"/>
          <p14:tracePt t="76091" x="2003425" y="2620963"/>
          <p14:tracePt t="76098" x="1954213" y="2633663"/>
          <p14:tracePt t="76105" x="1924050" y="2640013"/>
          <p14:tracePt t="76112" x="1898650" y="2640013"/>
          <p14:tracePt t="76121" x="1868488" y="2646363"/>
          <p14:tracePt t="76127" x="1836738" y="2652713"/>
          <p14:tracePt t="76134" x="1812925" y="2657475"/>
          <p14:tracePt t="76142" x="1781175" y="2663825"/>
          <p14:tracePt t="76149" x="1751013" y="2682875"/>
          <p14:tracePt t="76159" x="1720850" y="2689225"/>
          <p14:tracePt t="76165" x="1682750" y="2695575"/>
          <p14:tracePt t="76173" x="1652588" y="2713038"/>
          <p14:tracePt t="76179" x="1616075" y="2719388"/>
          <p14:tracePt t="76187" x="1584325" y="2725738"/>
          <p14:tracePt t="76193" x="1554163" y="2744788"/>
          <p14:tracePt t="76202" x="1522413" y="2751138"/>
          <p14:tracePt t="76208" x="1498600" y="2757488"/>
          <p14:tracePt t="76216" x="1473200" y="2757488"/>
          <p14:tracePt t="76223" x="1455738" y="2762250"/>
          <p14:tracePt t="76231" x="1443038" y="2768600"/>
          <p14:tracePt t="76240" x="1423988" y="2768600"/>
          <p14:tracePt t="76246" x="1406525" y="2774950"/>
          <p14:tracePt t="76254" x="1393825" y="2781300"/>
          <p14:tracePt t="76260" x="1368425" y="2781300"/>
          <p14:tracePt t="76268" x="1355725" y="2787650"/>
          <p14:tracePt t="76275" x="1338263" y="2794000"/>
          <p14:tracePt t="76283" x="1319213" y="2794000"/>
          <p14:tracePt t="76290" x="1306513" y="2800350"/>
          <p14:tracePt t="76298" x="1282700" y="2806700"/>
          <p14:tracePt t="76306" x="1276350" y="2806700"/>
          <p14:tracePt t="76312" x="1263650" y="2817813"/>
          <p14:tracePt t="76320" x="1239838" y="2824163"/>
          <p14:tracePt t="76328" x="1227138" y="2824163"/>
          <p14:tracePt t="76336" x="1208088" y="2830513"/>
          <p14:tracePt t="76342" x="1190625" y="2836863"/>
          <p14:tracePt t="76350" x="1177925" y="2843213"/>
          <p14:tracePt t="76357" x="1152525" y="2849563"/>
          <p14:tracePt t="76365" x="1135063" y="2862263"/>
          <p14:tracePt t="76373" x="1122363" y="2867025"/>
          <p14:tracePt t="76380" x="1103313" y="2879725"/>
          <p14:tracePt t="76388" x="1079500" y="2898775"/>
          <p14:tracePt t="76394" x="1066800" y="2917825"/>
          <p14:tracePt t="76402" x="1047750" y="2941638"/>
          <p14:tracePt t="76409" x="1023938" y="2973388"/>
          <p14:tracePt t="76416" x="1004888" y="3016250"/>
          <p14:tracePt t="76424" x="981075" y="3059113"/>
          <p14:tracePt t="76431" x="949325" y="3101975"/>
          <p14:tracePt t="76439" x="936625" y="3138488"/>
          <p14:tracePt t="76447" x="919163" y="3182938"/>
          <p14:tracePt t="76454" x="906463" y="3213100"/>
          <p14:tracePt t="76462" x="887413" y="3243263"/>
          <p14:tracePt t="76470" x="869950" y="3287713"/>
          <p14:tracePt t="76476" x="850900" y="3348038"/>
          <p14:tracePt t="76484" x="825500" y="3429000"/>
          <p14:tracePt t="76491" x="808038" y="3503613"/>
          <p14:tracePt t="76499" x="795338" y="3582988"/>
          <p14:tracePt t="76507" x="776288" y="3644900"/>
          <p14:tracePt t="76514" x="771525" y="3687763"/>
          <p14:tracePt t="76521" x="765175" y="3713163"/>
          <p14:tracePt t="76528" x="765175" y="3743325"/>
          <p14:tracePt t="76538" x="752475" y="3768725"/>
          <p14:tracePt t="76543" x="746125" y="3798888"/>
          <p14:tracePt t="76551" x="746125" y="3835400"/>
          <p14:tracePt t="76558" x="739775" y="3879850"/>
          <p14:tracePt t="76566" x="727075" y="3940175"/>
          <p14:tracePt t="76573" x="727075" y="4002088"/>
          <p14:tracePt t="76581" x="727075" y="4064000"/>
          <p14:tracePt t="76588" x="727075" y="4125913"/>
          <p14:tracePt t="76595" x="727075" y="4162425"/>
          <p14:tracePt t="76604" x="727075" y="4217988"/>
          <p14:tracePt t="76610" x="727075" y="4256088"/>
          <p14:tracePt t="76617" x="727075" y="4305300"/>
          <p14:tracePt t="76625" x="733425" y="4367213"/>
          <p14:tracePt t="76633" x="733425" y="4440238"/>
          <p14:tracePt t="76640" x="739775" y="4521200"/>
          <p14:tracePt t="76647" x="739775" y="4557713"/>
          <p14:tracePt t="76656" x="752475" y="4606925"/>
          <p14:tracePt t="76662" x="758825" y="4649788"/>
          <p14:tracePt t="76670" x="758825" y="4675188"/>
          <p14:tracePt t="76677" x="765175" y="4692650"/>
          <p14:tracePt t="76685" x="771525" y="4718050"/>
          <p14:tracePt t="76692" x="788988" y="4741863"/>
          <p14:tracePt t="76699" x="795338" y="4767263"/>
          <p14:tracePt t="76706" x="808038" y="4797425"/>
          <p14:tracePt t="76714" x="831850" y="4841875"/>
          <p14:tracePt t="76723" x="850900" y="4891088"/>
          <p14:tracePt t="76728" x="887413" y="4946650"/>
          <p14:tracePt t="76737" x="919163" y="5002213"/>
          <p14:tracePt t="76744" x="942975" y="5057775"/>
          <p14:tracePt t="76751" x="981075" y="5113338"/>
          <p14:tracePt t="76758" x="1004888" y="5143500"/>
          <p14:tracePt t="76767" x="1030288" y="5173663"/>
          <p14:tracePt t="76773" x="1054100" y="5199063"/>
          <p14:tracePt t="76781" x="1073150" y="5218113"/>
          <p14:tracePt t="76790" x="1103313" y="5235575"/>
          <p14:tracePt t="76796" x="1135063" y="5260975"/>
          <p14:tracePt t="76804" x="1165225" y="5284788"/>
          <p14:tracePt t="76811" x="1190625" y="5297488"/>
          <p14:tracePt t="76818" x="1220788" y="5310188"/>
          <p14:tracePt t="76825" x="1239838" y="5334000"/>
          <p14:tracePt t="76833" x="1270000" y="5359400"/>
          <p14:tracePt t="76840" x="1301750" y="5372100"/>
          <p14:tracePt t="76848" x="1344613" y="5408613"/>
          <p14:tracePt t="76857" x="1387475" y="5434013"/>
          <p14:tracePt t="76862" x="1430338" y="5457825"/>
          <p14:tracePt t="76871" x="1479550" y="5494338"/>
          <p14:tracePt t="76878" x="1535113" y="5532438"/>
          <p14:tracePt t="76888" x="1590675" y="5568950"/>
          <p14:tracePt t="76892" x="1646238" y="5605463"/>
          <p14:tracePt t="76900" x="1701800" y="5643563"/>
          <p14:tracePt t="76907" x="1757363" y="5673725"/>
          <p14:tracePt t="76915" x="1819275" y="5699125"/>
          <p14:tracePt t="76924" x="1887538" y="5729288"/>
          <p14:tracePt t="76930" x="1966913" y="5754688"/>
          <p14:tracePt t="76937" x="2028825" y="5784850"/>
          <p14:tracePt t="76944" x="2108200" y="5803900"/>
          <p14:tracePt t="76952" x="2170113" y="5821363"/>
          <p14:tracePt t="76959" x="2238375" y="5834063"/>
          <p14:tracePt t="76967" x="2287588" y="5840413"/>
          <p14:tracePt t="76974" x="2330450" y="5859463"/>
          <p14:tracePt t="76982" x="2366963" y="5859463"/>
          <p14:tracePt t="76989" x="2411413" y="5870575"/>
          <p14:tracePt t="76996" x="2460625" y="5883275"/>
          <p14:tracePt t="77004" x="2516188" y="5889625"/>
          <p14:tracePt t="77011" x="2565400" y="5908675"/>
          <p14:tracePt t="77019" x="2620963" y="5919788"/>
          <p14:tracePt t="77026" x="2682875" y="5926138"/>
          <p14:tracePt t="77034" x="2732088" y="5926138"/>
          <p14:tracePt t="77041" x="2792413" y="5926138"/>
          <p14:tracePt t="77048" x="2843213" y="5926138"/>
          <p14:tracePt t="77056" x="2892425" y="5926138"/>
          <p14:tracePt t="77064" x="2935288" y="5926138"/>
          <p14:tracePt t="77071" x="2984500" y="5926138"/>
          <p14:tracePt t="77078" x="3021013" y="5926138"/>
          <p14:tracePt t="77087" x="3057525" y="5926138"/>
          <p14:tracePt t="77093" x="3108325" y="5926138"/>
          <p14:tracePt t="77101" x="3157538" y="5926138"/>
          <p14:tracePt t="77108" x="3213100" y="5926138"/>
          <p14:tracePt t="77116" x="3262313" y="5915025"/>
          <p14:tracePt t="77122" x="3311525" y="5915025"/>
          <p14:tracePt t="77130" x="3367088" y="5908675"/>
          <p14:tracePt t="77138" x="3416300" y="5895975"/>
          <p14:tracePt t="77145" x="3495675" y="5876925"/>
          <p14:tracePt t="77154" x="3570288" y="5870575"/>
          <p14:tracePt t="77160" x="3643313" y="5853113"/>
          <p14:tracePt t="77167" x="3724275" y="5834063"/>
          <p14:tracePt t="77175" x="3786188" y="5815013"/>
          <p14:tracePt t="77183" x="3854450" y="5784850"/>
          <p14:tracePt t="77190" x="3897313" y="5765800"/>
          <p14:tracePt t="77197" x="3940175" y="5735638"/>
          <p14:tracePt t="77206" x="3995738" y="5692775"/>
          <p14:tracePt t="77212" x="4051300" y="5649913"/>
          <p14:tracePt t="77220" x="4106863" y="5611813"/>
          <p14:tracePt t="77227" x="4162425" y="5562600"/>
          <p14:tracePt t="77234" x="4229100" y="5513388"/>
          <p14:tracePt t="77242" x="4297363" y="5476875"/>
          <p14:tracePt t="77249" x="4346575" y="5438775"/>
          <p14:tracePt t="77256" x="4389438" y="5414963"/>
          <p14:tracePt t="77264" x="4433888" y="5389563"/>
          <p14:tracePt t="77273" x="4464050" y="5353050"/>
          <p14:tracePt t="77278" x="4483100" y="5334000"/>
          <p14:tracePt t="77288" x="4519613" y="5291138"/>
          <p14:tracePt t="77293" x="4545013" y="5248275"/>
          <p14:tracePt t="77301" x="4581525" y="5205413"/>
          <p14:tracePt t="77308" x="4611688" y="5149850"/>
          <p14:tracePt t="77316" x="4637088" y="5094288"/>
          <p14:tracePt t="77331" x="4679950" y="5008563"/>
          <p14:tracePt t="77338" x="4705350" y="4953000"/>
          <p14:tracePt t="77346" x="4722813" y="4921250"/>
          <p14:tracePt t="77354" x="4759325" y="4865688"/>
          <p14:tracePt t="77361" x="4797425" y="4810125"/>
          <p14:tracePt t="77368" x="4833938" y="4730750"/>
          <p14:tracePt t="77375" x="4870450" y="4675188"/>
          <p14:tracePt t="77383" x="4908550" y="4613275"/>
          <p14:tracePt t="77390" x="4938713" y="4545013"/>
          <p14:tracePt t="77397" x="4964113" y="4502150"/>
          <p14:tracePt t="77406" x="5000625" y="4459288"/>
          <p14:tracePt t="77413" x="5019675" y="4416425"/>
          <p14:tracePt t="77421" x="5043488" y="4371975"/>
          <p14:tracePt t="77427" x="5068888" y="4329113"/>
          <p14:tracePt t="77436" x="5086350" y="4273550"/>
          <p14:tracePt t="77442" x="5118100" y="4205288"/>
          <p14:tracePt t="77450" x="5135563" y="4156075"/>
          <p14:tracePt t="77457" x="5154613" y="4076700"/>
          <p14:tracePt t="77465" x="5160963" y="4027488"/>
          <p14:tracePt t="77473" x="5167313" y="3978275"/>
          <p14:tracePt t="77480" x="5180013" y="3935413"/>
          <p14:tracePt t="77488" x="5180013" y="3897313"/>
          <p14:tracePt t="77494" x="5180013" y="3848100"/>
          <p14:tracePt t="77502" x="5173663" y="3792538"/>
          <p14:tracePt t="77509" x="5167313" y="3719513"/>
          <p14:tracePt t="77517" x="5154613" y="3670300"/>
          <p14:tracePt t="77524" x="5148263" y="3614738"/>
          <p14:tracePt t="77532" x="5130800" y="3570288"/>
          <p14:tracePt t="77540" x="5118100" y="3546475"/>
          <p14:tracePt t="77547" x="5099050" y="3514725"/>
          <p14:tracePt t="77554" x="5086350" y="3484563"/>
          <p14:tracePt t="77561" x="5075238" y="3459163"/>
          <p14:tracePt t="77570" x="5049838" y="3441700"/>
          <p14:tracePt t="77576" x="5030788" y="3416300"/>
          <p14:tracePt t="77584" x="4994275" y="3392488"/>
          <p14:tracePt t="77591" x="4938713" y="3354388"/>
          <p14:tracePt t="77599" x="4895850" y="3330575"/>
          <p14:tracePt t="77606" x="4852988" y="3305175"/>
          <p14:tracePt t="77614" x="4803775" y="3281363"/>
          <p14:tracePt t="77622" x="4754563" y="3243263"/>
          <p14:tracePt t="77628" x="4699000" y="3206750"/>
          <p14:tracePt t="77636" x="4643438" y="3170238"/>
          <p14:tracePt t="77643" x="4575175" y="3121025"/>
          <p14:tracePt t="77651" x="4519613" y="3082925"/>
          <p14:tracePt t="77658" x="4464050" y="3046413"/>
          <p14:tracePt t="77666" x="4421188" y="3009900"/>
          <p14:tracePt t="77673" x="4378325" y="2973388"/>
          <p14:tracePt t="77680" x="4333875" y="2941638"/>
          <p14:tracePt t="77689" x="4279900" y="2905125"/>
          <p14:tracePt t="77695" x="4235450" y="2873375"/>
          <p14:tracePt t="77705" x="4192588" y="2849563"/>
          <p14:tracePt t="77710" x="4124325" y="2830513"/>
          <p14:tracePt t="77718" x="4057650" y="2806700"/>
          <p14:tracePt t="77725" x="3983038" y="2781300"/>
          <p14:tracePt t="77733" x="3903663" y="2762250"/>
          <p14:tracePt t="77740" x="3854450" y="2757488"/>
          <p14:tracePt t="77747" x="3792538" y="2738438"/>
          <p14:tracePt t="77756" x="3736975" y="2738438"/>
          <p14:tracePt t="77762" x="3687763" y="2732088"/>
          <p14:tracePt t="77769" x="3638550" y="2719388"/>
          <p14:tracePt t="77777" x="3582988" y="2719388"/>
          <p14:tracePt t="77785" x="3533775" y="2713038"/>
          <p14:tracePt t="77792" x="3471863" y="2701925"/>
          <p14:tracePt t="77799" x="3422650" y="2701925"/>
          <p14:tracePt t="77807" x="3354388" y="2701925"/>
          <p14:tracePt t="77814" x="3305175" y="2695575"/>
          <p14:tracePt t="77822" x="3255963" y="2682875"/>
          <p14:tracePt t="77829" x="3206750" y="2682875"/>
          <p14:tracePt t="77837" x="3151188" y="2682875"/>
          <p14:tracePt t="77843" x="3101975" y="2682875"/>
          <p14:tracePt t="77852" x="3052763" y="2676525"/>
          <p14:tracePt t="77858" x="2990850" y="2676525"/>
          <p14:tracePt t="77866" x="2935288" y="2670175"/>
          <p14:tracePt t="77874" x="2873375" y="2670175"/>
          <p14:tracePt t="77882" x="2811463" y="2670175"/>
          <p14:tracePt t="77890" x="2762250" y="2670175"/>
          <p14:tracePt t="77896" x="2725738" y="2670175"/>
          <p14:tracePt t="77903" x="2682875" y="2676525"/>
          <p14:tracePt t="77911" x="2632075" y="2676525"/>
          <p14:tracePt t="77919" x="2589213" y="2689225"/>
          <p14:tracePt t="77925" x="2540000" y="2695575"/>
          <p14:tracePt t="77933" x="2478088" y="2695575"/>
          <p14:tracePt t="77940" x="2422525" y="2701925"/>
          <p14:tracePt t="77948" x="2362200" y="2713038"/>
          <p14:tracePt t="77956" x="2300288" y="2713038"/>
          <p14:tracePt t="77963" x="2251075" y="2719388"/>
          <p14:tracePt t="77971" x="2195513" y="2732088"/>
          <p14:tracePt t="77978" x="2146300" y="2751138"/>
          <p14:tracePt t="77986" x="2101850" y="2757488"/>
          <p14:tracePt t="77992" x="2046288" y="2774950"/>
          <p14:tracePt t="78000" x="1985963" y="2794000"/>
          <p14:tracePt t="78007" x="1930400" y="2813050"/>
          <p14:tracePt t="78015" x="1881188" y="2830513"/>
          <p14:tracePt t="78023" x="1825625" y="2843213"/>
          <p14:tracePt t="78030" x="1770063" y="2862263"/>
          <p14:tracePt t="78037" x="1744663" y="2867025"/>
          <p14:tracePt t="78044" x="1701800" y="2886075"/>
          <p14:tracePt t="78051" x="1671638" y="2892425"/>
          <p14:tracePt t="78059" x="1646238" y="2905125"/>
          <p14:tracePt t="78066" x="1616075" y="2917825"/>
          <p14:tracePt t="78074" x="1590675" y="2922588"/>
          <p14:tracePt t="78082" x="1566863" y="2928938"/>
          <p14:tracePt t="78089" x="1541463" y="2941638"/>
          <p14:tracePt t="78096" x="1522413" y="2954338"/>
          <p14:tracePt t="78104" x="1504950" y="2960688"/>
          <p14:tracePt t="78111" x="1492250" y="2960688"/>
          <p14:tracePt t="78119" x="1479550" y="2967038"/>
          <p14:tracePt t="78125" x="1466850" y="2973388"/>
          <p14:tracePt t="78134" x="1455738" y="2973388"/>
          <p14:tracePt t="78141" x="1443038" y="2973388"/>
          <p14:tracePt t="78149" x="1430338" y="2973388"/>
          <p14:tracePt t="78156" x="1417638" y="2973388"/>
          <p14:tracePt t="78164" x="1406525" y="2978150"/>
          <p14:tracePt t="78171" x="1393825" y="2984500"/>
          <p14:tracePt t="78179" x="1381125" y="2984500"/>
          <p14:tracePt t="78187" x="1368425" y="2984500"/>
          <p14:tracePt t="78193" x="1355725" y="2984500"/>
          <p14:tracePt t="78201" x="1344613" y="2984500"/>
          <p14:tracePt t="78216" x="1338263" y="2984500"/>
          <p14:tracePt t="78230" x="1331913" y="2984500"/>
          <p14:tracePt t="78238" x="1325563" y="2984500"/>
          <p14:tracePt t="78254" x="1319213" y="2984500"/>
          <p14:tracePt t="78260" x="1312863" y="2984500"/>
          <p14:tracePt t="83977" x="1368425" y="2973388"/>
          <p14:tracePt t="83984" x="1455738" y="2947988"/>
          <p14:tracePt t="83991" x="1560513" y="2917825"/>
          <p14:tracePt t="83999" x="1671638" y="2892425"/>
          <p14:tracePt t="84006" x="1781175" y="2873375"/>
          <p14:tracePt t="84014" x="1868488" y="2862263"/>
          <p14:tracePt t="84022" x="1947863" y="2855913"/>
          <p14:tracePt t="84028" x="2022475" y="2855913"/>
          <p14:tracePt t="84035" x="2084388" y="2843213"/>
          <p14:tracePt t="84042" x="2146300" y="2836863"/>
          <p14:tracePt t="84050" x="2206625" y="2836863"/>
          <p14:tracePt t="84057" x="2257425" y="2836863"/>
          <p14:tracePt t="84065" x="2300288" y="2836863"/>
          <p14:tracePt t="84072" x="2349500" y="2830513"/>
          <p14:tracePt t="84080" x="2379663" y="2817813"/>
          <p14:tracePt t="84088" x="2398713" y="2817813"/>
          <p14:tracePt t="84094" x="2417763" y="2813050"/>
          <p14:tracePt t="84102" x="2447925" y="2813050"/>
          <p14:tracePt t="84109" x="2460625" y="2806700"/>
          <p14:tracePt t="84117" x="2478088" y="2806700"/>
          <p14:tracePt t="84124" x="2497138" y="2800350"/>
          <p14:tracePt t="84132" x="2509838" y="2794000"/>
          <p14:tracePt t="84140" x="2522538" y="2794000"/>
          <p14:tracePt t="84146" x="2533650" y="2794000"/>
          <p14:tracePt t="84155" x="2540000" y="2794000"/>
          <p14:tracePt t="84161" x="2546350" y="2794000"/>
          <p14:tracePt t="84169" x="2559050" y="2787650"/>
          <p14:tracePt t="84176" x="2565400" y="2787650"/>
          <p14:tracePt t="84191" x="2578100" y="2787650"/>
          <p14:tracePt t="84206" x="2582863" y="2787650"/>
          <p14:tracePt t="84214" x="2589213" y="2787650"/>
          <p14:tracePt t="84222" x="2595563" y="2787650"/>
          <p14:tracePt t="84228" x="2601913" y="2781300"/>
          <p14:tracePt t="84243" x="2608263" y="2781300"/>
          <p14:tracePt t="84266" x="2614613" y="2781300"/>
          <p14:tracePt t="84273" x="2620963" y="2781300"/>
          <p14:tracePt t="89499" x="2614613" y="2781300"/>
          <p14:tracePt t="89507" x="2601913" y="2768600"/>
          <p14:tracePt t="89513" x="2589213" y="2762250"/>
          <p14:tracePt t="89521" x="2582863" y="2757488"/>
          <p14:tracePt t="89529" x="2571750" y="2744788"/>
          <p14:tracePt t="89536" x="2559050" y="2738438"/>
          <p14:tracePt t="89544" x="2546350" y="2732088"/>
          <p14:tracePt t="89551" x="2533650" y="2719388"/>
          <p14:tracePt t="89558" x="2522538" y="2706688"/>
          <p14:tracePt t="89566" x="2509838" y="2695575"/>
          <p14:tracePt t="89575" x="2484438" y="2682875"/>
          <p14:tracePt t="89580" x="2466975" y="2663825"/>
          <p14:tracePt t="89588" x="2454275" y="2652713"/>
          <p14:tracePt t="89595" x="2435225" y="2640013"/>
          <p14:tracePt t="89603" x="2411413" y="2627313"/>
          <p14:tracePt t="89612" x="2379663" y="2608263"/>
          <p14:tracePt t="89618" x="2349500" y="2597150"/>
          <p14:tracePt t="89625" x="2324100" y="2584450"/>
          <p14:tracePt t="89633" x="2281238" y="2565400"/>
          <p14:tracePt t="89641" x="2251075" y="2546350"/>
          <p14:tracePt t="89647" x="2225675" y="2535238"/>
          <p14:tracePt t="89655" x="2201863" y="2528888"/>
          <p14:tracePt t="89662" x="2170113" y="2522538"/>
          <p14:tracePt t="89670" x="2152650" y="2509838"/>
          <p14:tracePt t="89678" x="2133600" y="2497138"/>
          <p14:tracePt t="89685" x="2101850" y="2490788"/>
          <p14:tracePt t="89693" x="2084388" y="2490788"/>
          <p14:tracePt t="89700" x="2058988" y="2486025"/>
          <p14:tracePt t="89708" x="2041525" y="2479675"/>
          <p14:tracePt t="89714" x="2022475" y="2473325"/>
          <p14:tracePt t="89722" x="2003425" y="2473325"/>
          <p14:tracePt t="89729" x="1979613" y="2466975"/>
          <p14:tracePt t="89737" x="1954213" y="2460625"/>
          <p14:tracePt t="89744" x="1936750" y="2460625"/>
          <p14:tracePt t="89751" x="1911350" y="2454275"/>
          <p14:tracePt t="89760" x="1887538" y="2441575"/>
          <p14:tracePt t="89766" x="1862138" y="2441575"/>
          <p14:tracePt t="89776" x="1843088" y="2436813"/>
          <p14:tracePt t="89781" x="1819275" y="2430463"/>
          <p14:tracePt t="89790" x="1787525" y="2430463"/>
          <p14:tracePt t="89796" x="1757363" y="2424113"/>
          <p14:tracePt t="89804" x="1731963" y="2424113"/>
          <p14:tracePt t="89811" x="1701800" y="2424113"/>
          <p14:tracePt t="89819" x="1676400" y="2424113"/>
          <p14:tracePt t="89826" x="1652588" y="2424113"/>
          <p14:tracePt t="89833" x="1620838" y="2424113"/>
          <p14:tracePt t="89841" x="1590675" y="2417763"/>
          <p14:tracePt t="89848" x="1554163" y="2417763"/>
          <p14:tracePt t="89857" x="1516063" y="2417763"/>
          <p14:tracePt t="89863" x="1479550" y="2411413"/>
          <p14:tracePt t="89870" x="1436688" y="2398713"/>
          <p14:tracePt t="89878" x="1411288" y="2398713"/>
          <p14:tracePt t="89886" x="1368425" y="2392363"/>
          <p14:tracePt t="89894" x="1344613" y="2386013"/>
          <p14:tracePt t="89908" x="1295400" y="2386013"/>
          <p14:tracePt t="89915" x="1270000" y="2386013"/>
          <p14:tracePt t="89925" x="1257300" y="2386013"/>
          <p14:tracePt t="89930" x="1233488" y="2386013"/>
          <p14:tracePt t="89938" x="1214438" y="2381250"/>
          <p14:tracePt t="89944" x="1201738" y="2381250"/>
          <p14:tracePt t="89952" x="1190625" y="2374900"/>
          <p14:tracePt t="89960" x="1177925" y="2374900"/>
          <p14:tracePt t="89967" x="1165225" y="2368550"/>
          <p14:tracePt t="89975" x="1152525" y="2368550"/>
          <p14:tracePt t="89982" x="1141413" y="2362200"/>
          <p14:tracePt t="89990" x="1135063" y="2362200"/>
          <p14:tracePt t="89997" x="1135063" y="2355850"/>
          <p14:tracePt t="90005" x="1122363" y="2355850"/>
          <p14:tracePt t="90011" x="1116013" y="2355850"/>
          <p14:tracePt t="90019" x="1109663" y="2355850"/>
          <p14:tracePt t="90026" x="1103313" y="2349500"/>
          <p14:tracePt t="90034" x="1096963" y="2349500"/>
          <p14:tracePt t="90049" x="1090613" y="2349500"/>
          <p14:tracePt t="90071" x="1085850" y="2349500"/>
          <p14:tracePt t="90078" x="1079500" y="2349500"/>
          <p14:tracePt t="90578" x="1060450" y="2417763"/>
          <p14:tracePt t="90585" x="1041400" y="2497138"/>
          <p14:tracePt t="90592" x="1023938" y="2571750"/>
          <p14:tracePt t="90600" x="1017588" y="2614613"/>
          <p14:tracePt t="90607" x="1011238" y="2640013"/>
          <p14:tracePt t="90614" x="998538" y="2682875"/>
          <p14:tracePt t="90623" x="992188" y="2713038"/>
          <p14:tracePt t="90628" x="992188" y="2738438"/>
          <p14:tracePt t="90637" x="985838" y="2768600"/>
          <p14:tracePt t="90644" x="981075" y="2806700"/>
          <p14:tracePt t="90654" x="981075" y="2836863"/>
          <p14:tracePt t="90658" x="981075" y="2873375"/>
          <p14:tracePt t="90666" x="981075" y="2892425"/>
          <p14:tracePt t="90673" x="974725" y="2928938"/>
          <p14:tracePt t="90680" x="974725" y="2960688"/>
          <p14:tracePt t="90688" x="962025" y="2984500"/>
          <p14:tracePt t="90696" x="962025" y="3003550"/>
          <p14:tracePt t="90703" x="962025" y="3033713"/>
          <p14:tracePt t="90710" x="962025" y="3046413"/>
          <p14:tracePt t="90718" x="962025" y="3059113"/>
          <p14:tracePt t="90724" x="962025" y="3071813"/>
          <p14:tracePt t="90733" x="962025" y="3078163"/>
          <p14:tracePt t="90740" x="962025" y="3082925"/>
          <p14:tracePt t="90748" x="962025" y="3089275"/>
          <p14:tracePt t="90762" x="962025" y="3095625"/>
          <p14:tracePt t="90770" x="962025" y="3101975"/>
          <p14:tracePt t="90785" x="962025" y="3108325"/>
          <p14:tracePt t="90792" x="962025" y="3114675"/>
          <p14:tracePt t="90815" x="962025" y="3121025"/>
          <p14:tracePt t="90829" x="962025" y="3127375"/>
          <p14:tracePt t="90836" x="962025" y="3133725"/>
          <p14:tracePt t="90963" x="962025" y="3138488"/>
          <p14:tracePt t="91781" x="962025" y="3144838"/>
          <p14:tracePt t="91789" x="962025" y="3151188"/>
          <p14:tracePt t="91796" x="962025" y="3157538"/>
          <p14:tracePt t="91803" x="962025" y="3170238"/>
          <p14:tracePt t="91811" x="962025" y="3182938"/>
          <p14:tracePt t="91818" x="962025" y="3194050"/>
          <p14:tracePt t="91826" x="962025" y="3213100"/>
          <p14:tracePt t="91833" x="962025" y="3238500"/>
          <p14:tracePt t="91841" x="962025" y="3255963"/>
          <p14:tracePt t="91848" x="968375" y="3294063"/>
          <p14:tracePt t="91858" x="974725" y="3324225"/>
          <p14:tracePt t="91863" x="974725" y="3386138"/>
          <p14:tracePt t="91870" x="981075" y="3435350"/>
          <p14:tracePt t="91877" x="981075" y="3471863"/>
          <p14:tracePt t="91893" x="985838" y="3540125"/>
          <p14:tracePt t="91899" x="985838" y="3559175"/>
          <p14:tracePt t="91908" x="985838" y="3576638"/>
          <p14:tracePt t="91915" x="985838" y="3602038"/>
          <p14:tracePt t="91924" x="985838" y="3619500"/>
          <p14:tracePt t="91928" x="985838" y="3632200"/>
          <p14:tracePt t="91937" x="998538" y="3657600"/>
          <p14:tracePt t="91944" x="998538" y="3687763"/>
          <p14:tracePt t="91952" x="998538" y="3713163"/>
          <p14:tracePt t="91958" x="998538" y="3743325"/>
          <p14:tracePt t="91966" x="998538" y="3779838"/>
          <p14:tracePt t="91974" x="998538" y="3830638"/>
          <p14:tracePt t="91981" x="998538" y="3879850"/>
          <p14:tracePt t="91989" x="998538" y="3916363"/>
          <p14:tracePt t="91995" x="998538" y="3946525"/>
          <p14:tracePt t="92004" x="998538" y="3965575"/>
          <p14:tracePt t="92010" x="998538" y="3984625"/>
          <p14:tracePt t="92018" x="998538" y="3995738"/>
          <p14:tracePt t="92026" x="998538" y="4014788"/>
          <p14:tracePt t="92033" x="998538" y="4040188"/>
          <p14:tracePt t="92041" x="998538" y="4057650"/>
          <p14:tracePt t="92048" x="998538" y="4083050"/>
          <p14:tracePt t="92056" x="998538" y="4119563"/>
          <p14:tracePt t="92062" x="992188" y="4175125"/>
          <p14:tracePt t="92072" x="992188" y="4249738"/>
          <p14:tracePt t="92078" x="992188" y="4298950"/>
          <p14:tracePt t="92085" x="992188" y="4348163"/>
          <p14:tracePt t="92092" x="992188" y="4384675"/>
          <p14:tracePt t="92100" x="992188" y="4416425"/>
          <p14:tracePt t="92107" x="992188" y="4440238"/>
          <p14:tracePt t="92115" x="992188" y="4459288"/>
          <p14:tracePt t="92122" x="992188" y="4489450"/>
          <p14:tracePt t="92130" x="992188" y="4508500"/>
          <p14:tracePt t="92138" x="992188" y="4527550"/>
          <p14:tracePt t="92144" x="992188" y="4557713"/>
          <p14:tracePt t="92152" x="992188" y="4594225"/>
          <p14:tracePt t="92159" x="992188" y="4619625"/>
          <p14:tracePt t="92167" x="992188" y="4656138"/>
          <p14:tracePt t="92174" x="992188" y="4705350"/>
          <p14:tracePt t="92182" x="992188" y="4741863"/>
          <p14:tracePt t="92190" x="992188" y="4773613"/>
          <p14:tracePt t="92196" x="992188" y="4797425"/>
          <p14:tracePt t="92205" x="992188" y="4829175"/>
          <p14:tracePt t="92211" x="992188" y="4852988"/>
          <p14:tracePt t="92219" x="992188" y="4865688"/>
          <p14:tracePt t="92226" x="992188" y="4891088"/>
          <p14:tracePt t="92234" x="992188" y="4897438"/>
          <p14:tracePt t="92241" x="992188" y="4908550"/>
          <p14:tracePt t="92248" x="992188" y="4921250"/>
          <p14:tracePt t="92256" x="992188" y="4940300"/>
          <p14:tracePt t="92264" x="992188" y="4953000"/>
          <p14:tracePt t="92272" x="985838" y="4983163"/>
          <p14:tracePt t="92278" x="981075" y="5002213"/>
          <p14:tracePt t="92286" x="981075" y="5026025"/>
          <p14:tracePt t="92293" x="981075" y="5045075"/>
          <p14:tracePt t="92300" x="974725" y="5062538"/>
          <p14:tracePt t="92308" x="974725" y="5087938"/>
          <p14:tracePt t="92316" x="968375" y="5118100"/>
          <p14:tracePt t="92324" x="968375" y="5149850"/>
          <p14:tracePt t="92330" x="968375" y="5168900"/>
          <p14:tracePt t="92339" x="968375" y="5186363"/>
          <p14:tracePt t="92345" x="968375" y="5199063"/>
          <p14:tracePt t="92353" x="968375" y="5218113"/>
          <p14:tracePt t="92360" x="968375" y="5229225"/>
          <p14:tracePt t="92367" x="968375" y="5241925"/>
          <p14:tracePt t="92375" x="968375" y="5254625"/>
          <p14:tracePt t="92382" x="968375" y="5267325"/>
          <p14:tracePt t="92391" x="968375" y="5278438"/>
          <p14:tracePt t="92397" x="968375" y="5297488"/>
          <p14:tracePt t="92405" x="968375" y="5310188"/>
          <p14:tracePt t="92412" x="968375" y="5334000"/>
          <p14:tracePt t="92420" x="968375" y="5365750"/>
          <p14:tracePt t="92427" x="968375" y="5389563"/>
          <p14:tracePt t="92435" x="968375" y="5421313"/>
          <p14:tracePt t="92442" x="968375" y="5434013"/>
          <p14:tracePt t="92449" x="968375" y="5445125"/>
          <p14:tracePt t="92457" x="968375" y="5457825"/>
          <p14:tracePt t="92473" x="968375" y="5464175"/>
          <p14:tracePt t="92487" x="968375" y="5470525"/>
          <p14:tracePt t="92494" x="968375" y="5476875"/>
          <p14:tracePt t="92508" x="968375" y="5483225"/>
          <p14:tracePt t="92516" x="968375" y="5489575"/>
          <p14:tracePt t="92538" x="968375" y="5494338"/>
          <p14:tracePt t="97831" x="968375" y="5457825"/>
          <p14:tracePt t="97838" x="955675" y="5395913"/>
          <p14:tracePt t="97846" x="949325" y="5291138"/>
          <p14:tracePt t="97853" x="949325" y="5186363"/>
          <p14:tracePt t="97862" x="949325" y="5100638"/>
          <p14:tracePt t="97867" x="949325" y="5026025"/>
          <p14:tracePt t="97877" x="949325" y="4970463"/>
          <p14:tracePt t="97883" x="949325" y="4933950"/>
          <p14:tracePt t="97898" x="949325" y="4835525"/>
          <p14:tracePt t="97905" x="949325" y="4760913"/>
          <p14:tracePt t="97913" x="949325" y="4699000"/>
          <p14:tracePt t="97920" x="949325" y="4625975"/>
          <p14:tracePt t="97928" x="949325" y="4576763"/>
          <p14:tracePt t="97935" x="949325" y="4527550"/>
          <p14:tracePt t="97944" x="949325" y="4495800"/>
          <p14:tracePt t="97950" x="949325" y="4471988"/>
          <p14:tracePt t="97958" x="949325" y="4440238"/>
          <p14:tracePt t="97964" x="949325" y="4421188"/>
          <p14:tracePt t="97972" x="949325" y="4403725"/>
          <p14:tracePt t="97979" x="949325" y="4371975"/>
          <p14:tracePt t="97987" x="949325" y="4354513"/>
          <p14:tracePt t="97995" x="949325" y="4322763"/>
          <p14:tracePt t="98001" x="949325" y="4286250"/>
          <p14:tracePt t="98011" x="949325" y="4260850"/>
          <p14:tracePt t="98016" x="949325" y="4224338"/>
          <p14:tracePt t="98024" x="949325" y="4181475"/>
          <p14:tracePt t="98032" x="955675" y="4144963"/>
          <p14:tracePt t="98039" x="955675" y="4106863"/>
          <p14:tracePt t="98046" x="955675" y="4076700"/>
          <p14:tracePt t="98054" x="955675" y="4057650"/>
          <p14:tracePt t="98062" x="955675" y="4040188"/>
          <p14:tracePt t="98069" x="955675" y="4021138"/>
          <p14:tracePt t="98078" x="955675" y="4008438"/>
          <p14:tracePt t="98083" x="962025" y="3995738"/>
          <p14:tracePt t="98091" x="962025" y="3984625"/>
          <p14:tracePt t="98098" x="968375" y="3971925"/>
          <p14:tracePt t="98106" x="968375" y="3952875"/>
          <p14:tracePt t="98113" x="974725" y="3929063"/>
          <p14:tracePt t="98121" x="981075" y="3903663"/>
          <p14:tracePt t="98129" x="981075" y="3873500"/>
          <p14:tracePt t="98135" x="981075" y="3835400"/>
          <p14:tracePt t="98144" x="981075" y="3798888"/>
          <p14:tracePt t="98150" x="981075" y="3749675"/>
          <p14:tracePt t="98158" x="981075" y="3700463"/>
          <p14:tracePt t="98165" x="981075" y="3670300"/>
          <p14:tracePt t="98173" x="981075" y="3632200"/>
          <p14:tracePt t="98180" x="981075" y="3608388"/>
          <p14:tracePt t="98188" x="992188" y="3582988"/>
          <p14:tracePt t="98196" x="998538" y="3559175"/>
          <p14:tracePt t="98202" x="998538" y="3527425"/>
          <p14:tracePt t="98211" x="1004888" y="3490913"/>
          <p14:tracePt t="98217" x="1011238" y="3454400"/>
          <p14:tracePt t="98225" x="1011238" y="3403600"/>
          <p14:tracePt t="98232" x="1023938" y="3348038"/>
          <p14:tracePt t="98240" x="1030288" y="3298825"/>
          <p14:tracePt t="98247" x="1030288" y="3249613"/>
          <p14:tracePt t="98254" x="1036638" y="3219450"/>
          <p14:tracePt t="98262" x="1041400" y="3187700"/>
          <p14:tracePt t="98270" x="1041400" y="3170238"/>
          <p14:tracePt t="98277" x="1047750" y="3151188"/>
          <p14:tracePt t="98284" x="1060450" y="3133725"/>
          <p14:tracePt t="98293" x="1060450" y="3108325"/>
          <p14:tracePt t="98299" x="1066800" y="3089275"/>
          <p14:tracePt t="98307" x="1073150" y="3071813"/>
          <p14:tracePt t="98314" x="1073150" y="3040063"/>
          <p14:tracePt t="98322" x="1079500" y="3016250"/>
          <p14:tracePt t="98330" x="1085850" y="2984500"/>
          <p14:tracePt t="98336" x="1085850" y="2960688"/>
          <p14:tracePt t="98344" x="1085850" y="2928938"/>
          <p14:tracePt t="98350" x="1085850" y="2911475"/>
          <p14:tracePt t="98359" x="1085850" y="2879725"/>
          <p14:tracePt t="98365" x="1085850" y="2862263"/>
          <p14:tracePt t="98373" x="1085850" y="2843213"/>
          <p14:tracePt t="98380" x="1085850" y="2824163"/>
          <p14:tracePt t="98388" x="1085850" y="2813050"/>
          <p14:tracePt t="98395" x="1085850" y="2794000"/>
          <p14:tracePt t="98403" x="1085850" y="2768600"/>
          <p14:tracePt t="98411" x="1085850" y="2762250"/>
          <p14:tracePt t="98417" x="1085850" y="2757488"/>
          <p14:tracePt t="98425" x="1085850" y="2751138"/>
          <p14:tracePt t="98432" x="1085850" y="2738438"/>
          <p14:tracePt t="98447" x="1085850" y="2732088"/>
          <p14:tracePt t="98455" x="1085850" y="2725738"/>
          <p14:tracePt t="98469" x="1085850" y="2719388"/>
          <p14:tracePt t="98560" x="1085850" y="2725738"/>
          <p14:tracePt t="98567" x="1085850" y="2744788"/>
          <p14:tracePt t="98574" x="1085850" y="2768600"/>
          <p14:tracePt t="98581" x="1085850" y="2794000"/>
          <p14:tracePt t="98589" x="1079500" y="2824163"/>
          <p14:tracePt t="98596" x="1079500" y="2862263"/>
          <p14:tracePt t="98604" x="1073150" y="2892425"/>
          <p14:tracePt t="98613" x="1060450" y="2917825"/>
          <p14:tracePt t="98619" x="1060450" y="2947988"/>
          <p14:tracePt t="98628" x="1060450" y="2990850"/>
          <p14:tracePt t="98633" x="1060450" y="3065463"/>
          <p14:tracePt t="98643" x="1054100" y="3182938"/>
          <p14:tracePt t="98648" x="1041400" y="3298825"/>
          <p14:tracePt t="98656" x="1041400" y="3386138"/>
          <p14:tracePt t="98663" x="1041400" y="3465513"/>
          <p14:tracePt t="98671" x="1041400" y="3570288"/>
          <p14:tracePt t="98678" x="1041400" y="3706813"/>
          <p14:tracePt t="98686" x="1041400" y="3841750"/>
          <p14:tracePt t="98694" x="1041400" y="3952875"/>
          <p14:tracePt t="98700" x="1041400" y="4027488"/>
          <p14:tracePt t="98710" x="1041400" y="4100513"/>
          <p14:tracePt t="98715" x="1041400" y="4200525"/>
          <p14:tracePt t="98723" x="1041400" y="4311650"/>
          <p14:tracePt t="98730" x="1041400" y="4410075"/>
          <p14:tracePt t="98738" x="1041400" y="4483100"/>
          <p14:tracePt t="98746" x="1041400" y="4545013"/>
          <p14:tracePt t="98752" x="1041400" y="4594225"/>
          <p14:tracePt t="98760" x="1041400" y="4632325"/>
          <p14:tracePt t="98767" x="1047750" y="4692650"/>
          <p14:tracePt t="98776" x="1054100" y="4760913"/>
          <p14:tracePt t="98783" x="1054100" y="4835525"/>
          <p14:tracePt t="98790" x="1066800" y="4908550"/>
          <p14:tracePt t="98797" x="1073150" y="4995863"/>
          <p14:tracePt t="98805" x="1073150" y="5057775"/>
          <p14:tracePt t="98813" x="1085850" y="5113338"/>
          <p14:tracePt t="98819" x="1090613" y="5137150"/>
          <p14:tracePt t="98828" x="1090613" y="5180013"/>
          <p14:tracePt t="98834" x="1090613" y="5218113"/>
          <p14:tracePt t="98843" x="1090613" y="5241925"/>
          <p14:tracePt t="98849" x="1090613" y="5278438"/>
          <p14:tracePt t="98856" x="1090613" y="5316538"/>
          <p14:tracePt t="98864" x="1090613" y="5346700"/>
          <p14:tracePt t="98872" x="1090613" y="5365750"/>
          <p14:tracePt t="98879" x="1090613" y="5395913"/>
          <p14:tracePt t="98896" x="1090613" y="5438775"/>
          <p14:tracePt t="98900" x="1090613" y="5470525"/>
          <p14:tracePt t="98911" x="1090613" y="5489575"/>
          <p14:tracePt t="98916" x="1090613" y="5507038"/>
          <p14:tracePt t="98924" x="1090613" y="5526088"/>
          <p14:tracePt t="98931" x="1090613" y="5538788"/>
          <p14:tracePt t="98938" x="1090613" y="5549900"/>
          <p14:tracePt t="98946" x="1090613" y="5562600"/>
          <p14:tracePt t="98954" x="1090613" y="5568950"/>
          <p14:tracePt t="98961" x="1090613" y="5581650"/>
          <p14:tracePt t="98968" x="1090613" y="5588000"/>
          <p14:tracePt t="98977" x="1090613" y="5594350"/>
          <p14:tracePt t="98998" x="1090613" y="5599113"/>
          <p14:tracePt t="99012" x="1090613" y="5605463"/>
          <p14:tracePt t="99541" x="1116013" y="5549900"/>
          <p14:tracePt t="99549" x="1152525" y="5451475"/>
          <p14:tracePt t="99556" x="1195388" y="5334000"/>
          <p14:tracePt t="99563" x="1227138" y="5235575"/>
          <p14:tracePt t="99570" x="1257300" y="5156200"/>
          <p14:tracePt t="99577" x="1282700" y="5081588"/>
          <p14:tracePt t="99585" x="1325563" y="4964113"/>
          <p14:tracePt t="99592" x="1368425" y="4803775"/>
          <p14:tracePt t="99601" x="1417638" y="4675188"/>
          <p14:tracePt t="99607" x="1455738" y="4570413"/>
          <p14:tracePt t="99615" x="1485900" y="4483100"/>
          <p14:tracePt t="99622" x="1516063" y="4391025"/>
          <p14:tracePt t="99629" x="1554163" y="4292600"/>
          <p14:tracePt t="99636" x="1584325" y="4175125"/>
          <p14:tracePt t="99644" x="1616075" y="4076700"/>
          <p14:tracePt t="99652" x="1646238" y="3995738"/>
          <p14:tracePt t="99659" x="1665288" y="3946525"/>
          <p14:tracePt t="99668" x="1682750" y="3890963"/>
          <p14:tracePt t="99674" x="1689100" y="3860800"/>
          <p14:tracePt t="99683" x="1701800" y="3830638"/>
          <p14:tracePt t="99688" x="1714500" y="3805238"/>
          <p14:tracePt t="99697" x="1720850" y="3786188"/>
          <p14:tracePt t="99703" x="1731963" y="3756025"/>
          <p14:tracePt t="99711" x="1738313" y="3724275"/>
          <p14:tracePt t="99718" x="1744663" y="3706813"/>
          <p14:tracePt t="99726" x="1763713" y="3675063"/>
          <p14:tracePt t="99735" x="1763713" y="3657600"/>
          <p14:tracePt t="99741" x="1770063" y="3638550"/>
          <p14:tracePt t="99749" x="1776413" y="3608388"/>
          <p14:tracePt t="99755" x="1781175" y="3589338"/>
          <p14:tracePt t="99764" x="1787525" y="3563938"/>
          <p14:tracePt t="99770" x="1787525" y="3552825"/>
          <p14:tracePt t="99778" x="1793875" y="3540125"/>
          <p14:tracePt t="99785" x="1800225" y="3527425"/>
          <p14:tracePt t="99793" x="1800225" y="3514725"/>
          <p14:tracePt t="99801" x="1806575" y="3503613"/>
          <p14:tracePt t="99808" x="1812925" y="3490913"/>
          <p14:tracePt t="99815" x="1819275" y="3478213"/>
          <p14:tracePt t="99822" x="1825625" y="3465513"/>
          <p14:tracePt t="99830" x="1843088" y="3454400"/>
          <p14:tracePt t="99837" x="1843088" y="3448050"/>
          <p14:tracePt t="99845" x="1849438" y="3435350"/>
          <p14:tracePt t="99852" x="1855788" y="3422650"/>
          <p14:tracePt t="99859" x="1862138" y="3409950"/>
          <p14:tracePt t="99867" x="1881188" y="3392488"/>
          <p14:tracePt t="99889" x="1924050" y="3311525"/>
          <p14:tracePt t="99898" x="1941513" y="3268663"/>
          <p14:tracePt t="99904" x="1954213" y="3238500"/>
          <p14:tracePt t="99912" x="1960563" y="3206750"/>
          <p14:tracePt t="99919" x="1966913" y="3182938"/>
          <p14:tracePt t="99926" x="1985963" y="3157538"/>
          <p14:tracePt t="99935" x="1992313" y="3138488"/>
          <p14:tracePt t="99942" x="1997075" y="3121025"/>
          <p14:tracePt t="99950" x="1997075" y="3108325"/>
          <p14:tracePt t="99956" x="2003425" y="3101975"/>
          <p14:tracePt t="99965" x="2009775" y="3089275"/>
          <p14:tracePt t="99971" x="2009775" y="3082925"/>
          <p14:tracePt t="99978" x="2009775" y="3078163"/>
          <p14:tracePt t="99986" x="2016125" y="3071813"/>
          <p14:tracePt t="99994" x="2016125" y="3065463"/>
          <p14:tracePt t="100001" x="2022475" y="3052763"/>
          <p14:tracePt t="100008" x="2028825" y="3040063"/>
          <p14:tracePt t="100016" x="2028825" y="3027363"/>
          <p14:tracePt t="100023" x="2035175" y="3022600"/>
          <p14:tracePt t="100032" x="2041525" y="3009900"/>
          <p14:tracePt t="100038" x="2041525" y="2997200"/>
          <p14:tracePt t="100046" x="2046288" y="2984500"/>
          <p14:tracePt t="100053" x="2052638" y="2978150"/>
          <p14:tracePt t="100060" x="2052638" y="2967038"/>
          <p14:tracePt t="100068" x="2052638" y="2960688"/>
          <p14:tracePt t="100076" x="2052638" y="2954338"/>
          <p14:tracePt t="100083" x="2052638" y="2941638"/>
          <p14:tracePt t="100099" x="2052638" y="2935288"/>
          <p14:tracePt t="100105" x="2052638" y="2928938"/>
          <p14:tracePt t="100120" x="2052638" y="2922588"/>
          <p14:tracePt t="100127" x="2052638" y="2917825"/>
          <p14:tracePt t="100149" x="2052638" y="2911475"/>
          <p14:tracePt t="100440" x="2035175" y="2911475"/>
          <p14:tracePt t="100448" x="2009775" y="2911475"/>
          <p14:tracePt t="100455" x="1973263" y="2911475"/>
          <p14:tracePt t="100463" x="1930400" y="2911475"/>
          <p14:tracePt t="100470" x="1881188" y="2911475"/>
          <p14:tracePt t="100477" x="1855788" y="2911475"/>
          <p14:tracePt t="100484" x="1825625" y="2911475"/>
          <p14:tracePt t="100492" x="1800225" y="2911475"/>
          <p14:tracePt t="100500" x="1787525" y="2911475"/>
          <p14:tracePt t="100507" x="1776413" y="2911475"/>
          <p14:tracePt t="100517" x="1763713" y="2911475"/>
          <p14:tracePt t="100521" x="1751013" y="2911475"/>
          <p14:tracePt t="100529" x="1744663" y="2911475"/>
          <p14:tracePt t="100536" x="1738313" y="2911475"/>
          <p14:tracePt t="100559" x="1731963" y="2911475"/>
          <p14:tracePt t="100878" x="1727200" y="2911475"/>
          <p14:tracePt t="100887" x="1720850" y="2911475"/>
          <p14:tracePt t="100895" x="1708150" y="2911475"/>
          <p14:tracePt t="100901" x="1695450" y="2917825"/>
          <p14:tracePt t="100908" x="1682750" y="2917825"/>
          <p14:tracePt t="100916" x="1671638" y="2922588"/>
          <p14:tracePt t="100923" x="1665288" y="2928938"/>
          <p14:tracePt t="100931" x="1652588" y="2928938"/>
          <p14:tracePt t="100938" x="1646238" y="2928938"/>
          <p14:tracePt t="100945" x="1627188" y="2935288"/>
          <p14:tracePt t="100955" x="1627188" y="2941638"/>
          <p14:tracePt t="100960" x="1616075" y="2941638"/>
          <p14:tracePt t="100968" x="1609725" y="2941638"/>
          <p14:tracePt t="100975" x="1603375" y="2941638"/>
          <p14:tracePt t="100982" x="1590675" y="2941638"/>
          <p14:tracePt t="100989" x="1584325" y="2941638"/>
          <p14:tracePt t="101012" x="1577975" y="2941638"/>
          <p14:tracePt t="101020" x="1571625" y="2941638"/>
          <p14:tracePt t="102626" x="1577975" y="2941638"/>
          <p14:tracePt t="102633" x="1590675" y="2941638"/>
          <p14:tracePt t="102640" x="1603375" y="2941638"/>
          <p14:tracePt t="102648" x="1609725" y="2941638"/>
          <p14:tracePt t="102657" x="1620838" y="2941638"/>
          <p14:tracePt t="102662" x="1633538" y="2941638"/>
          <p14:tracePt t="102672" x="1646238" y="2941638"/>
          <p14:tracePt t="102677" x="1658938" y="2941638"/>
          <p14:tracePt t="102685" x="1671638" y="2941638"/>
          <p14:tracePt t="102692" x="1682750" y="2941638"/>
          <p14:tracePt t="102700" x="1695450" y="2941638"/>
          <p14:tracePt t="102707" x="1708150" y="2941638"/>
          <p14:tracePt t="102715" x="1720850" y="2941638"/>
          <p14:tracePt t="102723" x="1727200" y="2941638"/>
          <p14:tracePt t="102730" x="1731963" y="2941638"/>
          <p14:tracePt t="102739" x="1744663" y="2941638"/>
          <p14:tracePt t="102744" x="1751013" y="2941638"/>
          <p14:tracePt t="102752" x="1757363" y="2941638"/>
          <p14:tracePt t="102759" x="1770063" y="2941638"/>
          <p14:tracePt t="102766" x="1776413" y="2941638"/>
          <p14:tracePt t="102774" x="1781175" y="2941638"/>
          <p14:tracePt t="102788" x="1787525" y="2941638"/>
          <p14:tracePt t="102805" x="1800225" y="2941638"/>
          <p14:tracePt t="102810" x="1806575" y="2941638"/>
          <p14:tracePt t="102818" x="1812925" y="2941638"/>
          <p14:tracePt t="102825" x="1825625" y="2941638"/>
          <p14:tracePt t="102833" x="1831975" y="2941638"/>
          <p14:tracePt t="102840" x="1843088" y="2941638"/>
          <p14:tracePt t="102848" x="1849438" y="2941638"/>
          <p14:tracePt t="102855" x="1855788" y="2941638"/>
          <p14:tracePt t="102871" x="1862138" y="2941638"/>
          <p14:tracePt t="102888" x="1868488" y="2941638"/>
          <p14:tracePt t="102892" x="1874838" y="2941638"/>
          <p14:tracePt t="102900" x="1881188" y="2941638"/>
          <p14:tracePt t="103480" x="1855788" y="2967038"/>
          <p14:tracePt t="103495" x="1763713" y="3078163"/>
          <p14:tracePt t="103502" x="1727200" y="3133725"/>
          <p14:tracePt t="103509" x="1701800" y="3170238"/>
          <p14:tracePt t="103516" x="1676400" y="3200400"/>
          <p14:tracePt t="103525" x="1665288" y="3219450"/>
          <p14:tracePt t="103532" x="1658938" y="3232150"/>
          <p14:tracePt t="103539" x="1652588" y="3243263"/>
          <p14:tracePt t="103546" x="1646238" y="3255963"/>
          <p14:tracePt t="103554" x="1639888" y="3262313"/>
          <p14:tracePt t="103562" x="1639888" y="3268663"/>
          <p14:tracePt t="103569" x="1633538" y="3275013"/>
          <p14:tracePt t="103577" x="1627188" y="3281363"/>
          <p14:tracePt t="103598" x="1627188" y="3287713"/>
          <p14:tracePt t="103666" x="1620838" y="3287713"/>
          <p14:tracePt t="103770" x="1620838" y="3281363"/>
          <p14:tracePt t="103778" x="1620838" y="3275013"/>
          <p14:tracePt t="103793" x="1620838" y="3268663"/>
          <p14:tracePt t="103800" x="1620838" y="3262313"/>
          <p14:tracePt t="103814" x="1620838" y="3255963"/>
          <p14:tracePt t="103829" x="1620838" y="3243263"/>
          <p14:tracePt t="103837" x="1620838" y="3232150"/>
          <p14:tracePt t="103846" x="1620838" y="3225800"/>
          <p14:tracePt t="103851" x="1620838" y="3219450"/>
          <p14:tracePt t="103861" x="1620838" y="3206750"/>
          <p14:tracePt t="103867" x="1620838" y="3200400"/>
          <p14:tracePt t="103899" x="1620838" y="3187700"/>
          <p14:tracePt t="103911" x="1620838" y="3182938"/>
          <p14:tracePt t="103933" x="1620838" y="3176588"/>
          <p14:tracePt t="103948" x="1620838" y="3170238"/>
          <p14:tracePt t="104246" x="1616075" y="3200400"/>
          <p14:tracePt t="104253" x="1616075" y="3262313"/>
          <p14:tracePt t="104261" x="1609725" y="3336925"/>
          <p14:tracePt t="104268" x="1597025" y="3409950"/>
          <p14:tracePt t="104275" x="1597025" y="3484563"/>
          <p14:tracePt t="104283" x="1597025" y="3559175"/>
          <p14:tracePt t="104290" x="1590675" y="3602038"/>
          <p14:tracePt t="104298" x="1590675" y="3638550"/>
          <p14:tracePt t="104307" x="1590675" y="3670300"/>
          <p14:tracePt t="104312" x="1590675" y="3694113"/>
          <p14:tracePt t="104322" x="1590675" y="3743325"/>
          <p14:tracePt t="104327" x="1590675" y="3792538"/>
          <p14:tracePt t="104335" x="1590675" y="3841750"/>
          <p14:tracePt t="104342" x="1577975" y="3903663"/>
          <p14:tracePt t="104350" x="1577975" y="3965575"/>
          <p14:tracePt t="104357" x="1577975" y="4014788"/>
          <p14:tracePt t="104365" x="1571625" y="4057650"/>
          <p14:tracePt t="104372" x="1571625" y="4095750"/>
          <p14:tracePt t="104380" x="1571625" y="4125913"/>
          <p14:tracePt t="104388" x="1566863" y="4151313"/>
          <p14:tracePt t="104393" x="1566863" y="4187825"/>
          <p14:tracePt t="104401" x="1566863" y="4243388"/>
          <p14:tracePt t="104408" x="1554163" y="4292600"/>
          <p14:tracePt t="104416" x="1547813" y="4341813"/>
          <p14:tracePt t="104423" x="1547813" y="4397375"/>
          <p14:tracePt t="104431" x="1541463" y="4433888"/>
          <p14:tracePt t="104439" x="1528763" y="4476750"/>
          <p14:tracePt t="104446" x="1528763" y="4502150"/>
          <p14:tracePt t="104453" x="1528763" y="4532313"/>
          <p14:tracePt t="104460" x="1528763" y="4551363"/>
          <p14:tracePt t="104469" x="1528763" y="4570413"/>
          <p14:tracePt t="104475" x="1528763" y="4581525"/>
          <p14:tracePt t="104483" x="1522413" y="4594225"/>
          <p14:tracePt t="104490" x="1522413" y="4606925"/>
          <p14:tracePt t="104498" x="1522413" y="4625975"/>
          <p14:tracePt t="104506" x="1516063" y="4637088"/>
          <p14:tracePt t="104513" x="1516063" y="4649788"/>
          <p14:tracePt t="104520" x="1516063" y="4668838"/>
          <p14:tracePt t="104527" x="1511300" y="4699000"/>
          <p14:tracePt t="104536" x="1504950" y="4718050"/>
          <p14:tracePt t="104542" x="1504950" y="4748213"/>
          <p14:tracePt t="104550" x="1504950" y="4773613"/>
          <p14:tracePt t="104557" x="1498600" y="4810125"/>
          <p14:tracePt t="104565" x="1498600" y="4841875"/>
          <p14:tracePt t="104572" x="1498600" y="4865688"/>
          <p14:tracePt t="104579" x="1498600" y="4897438"/>
          <p14:tracePt t="104588" x="1498600" y="4921250"/>
          <p14:tracePt t="104594" x="1498600" y="4933950"/>
          <p14:tracePt t="104603" x="1498600" y="4953000"/>
          <p14:tracePt t="104609" x="1498600" y="4976813"/>
          <p14:tracePt t="104617" x="1498600" y="4983163"/>
          <p14:tracePt t="104624" x="1498600" y="4995863"/>
          <p14:tracePt t="104632" x="1498600" y="5008563"/>
          <p14:tracePt t="104639" x="1498600" y="5026025"/>
          <p14:tracePt t="104647" x="1498600" y="5051425"/>
          <p14:tracePt t="104655" x="1498600" y="5068888"/>
          <p14:tracePt t="104662" x="1498600" y="5106988"/>
          <p14:tracePt t="104670" x="1498600" y="5130800"/>
          <p14:tracePt t="104676" x="1498600" y="5168900"/>
          <p14:tracePt t="104684" x="1498600" y="5211763"/>
          <p14:tracePt t="104691" x="1498600" y="5235575"/>
          <p14:tracePt t="104699" x="1498600" y="5267325"/>
          <p14:tracePt t="104706" x="1498600" y="5291138"/>
          <p14:tracePt t="104713" x="1498600" y="5303838"/>
          <p14:tracePt t="104721" x="1498600" y="5322888"/>
          <p14:tracePt t="104728" x="1498600" y="5334000"/>
          <p14:tracePt t="104737" x="1498600" y="5346700"/>
          <p14:tracePt t="104743" x="1498600" y="5359400"/>
          <p14:tracePt t="104751" x="1498600" y="5372100"/>
          <p14:tracePt t="104758" x="1498600" y="5378450"/>
          <p14:tracePt t="104766" x="1498600" y="5389563"/>
          <p14:tracePt t="104781" x="1498600" y="5395913"/>
          <p14:tracePt t="104795" x="1498600" y="5402263"/>
          <p14:tracePt t="104804" x="1498600" y="5408613"/>
          <p14:tracePt t="104818" x="1498600" y="5414963"/>
          <p14:tracePt t="104824" x="1498600" y="5421313"/>
          <p14:tracePt t="111849" x="1498600" y="5402263"/>
          <p14:tracePt t="111857" x="1498600" y="5353050"/>
          <p14:tracePt t="111864" x="1485900" y="5310188"/>
          <p14:tracePt t="111872" x="1485900" y="5260975"/>
          <p14:tracePt t="111879" x="1479550" y="5211763"/>
          <p14:tracePt t="111887" x="1473200" y="5168900"/>
          <p14:tracePt t="111894" x="1473200" y="5130800"/>
          <p14:tracePt t="111901" x="1473200" y="5106988"/>
          <p14:tracePt t="111909" x="1473200" y="5057775"/>
          <p14:tracePt t="111916" x="1473200" y="5008563"/>
          <p14:tracePt t="111924" x="1473200" y="4933950"/>
          <p14:tracePt t="111930" x="1473200" y="4848225"/>
          <p14:tracePt t="111938" x="1473200" y="4760913"/>
          <p14:tracePt t="111945" x="1473200" y="4687888"/>
          <p14:tracePt t="111953" x="1485900" y="4632325"/>
          <p14:tracePt t="111960" x="1492250" y="4570413"/>
          <p14:tracePt t="111968" x="1504950" y="4508500"/>
          <p14:tracePt t="111975" x="1511300" y="4440238"/>
          <p14:tracePt t="111982" x="1522413" y="4378325"/>
          <p14:tracePt t="111991" x="1541463" y="4311650"/>
          <p14:tracePt t="111997" x="1547813" y="4260850"/>
          <p14:tracePt t="112005" x="1554163" y="4224338"/>
          <p14:tracePt t="112012" x="1571625" y="4194175"/>
          <p14:tracePt t="112019" x="1571625" y="4162425"/>
          <p14:tracePt t="112027" x="1584325" y="4132263"/>
          <p14:tracePt t="112035" x="1584325" y="4113213"/>
          <p14:tracePt t="112042" x="1590675" y="4095750"/>
          <p14:tracePt t="112049" x="1597025" y="4076700"/>
          <p14:tracePt t="112058" x="1616075" y="4051300"/>
          <p14:tracePt t="112064" x="1620838" y="4027488"/>
          <p14:tracePt t="112072" x="1627188" y="4002088"/>
          <p14:tracePt t="112079" x="1639888" y="3984625"/>
          <p14:tracePt t="112087" x="1646238" y="3946525"/>
          <p14:tracePt t="112094" x="1658938" y="3916363"/>
          <p14:tracePt t="112101" x="1671638" y="3897313"/>
          <p14:tracePt t="112110" x="1676400" y="3860800"/>
          <p14:tracePt t="112116" x="1682750" y="3835400"/>
          <p14:tracePt t="112124" x="1682750" y="3817938"/>
          <p14:tracePt t="112131" x="1689100" y="3805238"/>
          <p14:tracePt t="112139" x="1695450" y="3792538"/>
          <p14:tracePt t="112146" x="1695450" y="3779838"/>
          <p14:tracePt t="112154" x="1701800" y="3768725"/>
          <p14:tracePt t="112161" x="1708150" y="3756025"/>
          <p14:tracePt t="112168" x="1708150" y="3749675"/>
          <p14:tracePt t="112176" x="1708150" y="3743325"/>
          <p14:tracePt t="112183" x="1708150" y="3730625"/>
          <p14:tracePt t="112191" x="1708150" y="3724275"/>
          <p14:tracePt t="112198" x="1708150" y="3713163"/>
          <p14:tracePt t="112206" x="1708150" y="3700463"/>
          <p14:tracePt t="112213" x="1708150" y="3687763"/>
          <p14:tracePt t="112220" x="1708150" y="3675063"/>
          <p14:tracePt t="112228" x="1708150" y="3663950"/>
          <p14:tracePt t="112236" x="1708150" y="3651250"/>
          <p14:tracePt t="112242" x="1708150" y="3638550"/>
          <p14:tracePt t="112250" x="1708150" y="3625850"/>
          <p14:tracePt t="112258" x="1708150" y="3608388"/>
          <p14:tracePt t="112265" x="1708150" y="3589338"/>
          <p14:tracePt t="112274" x="1708150" y="3559175"/>
          <p14:tracePt t="112280" x="1708150" y="3540125"/>
          <p14:tracePt t="112287" x="1708150" y="3521075"/>
          <p14:tracePt t="112294" x="1708150" y="3490913"/>
          <p14:tracePt t="112302" x="1708150" y="3465513"/>
          <p14:tracePt t="112309" x="1708150" y="3435350"/>
          <p14:tracePt t="112317" x="1708150" y="3416300"/>
          <p14:tracePt t="112325" x="1708150" y="3398838"/>
          <p14:tracePt t="112332" x="1708150" y="3379788"/>
          <p14:tracePt t="112341" x="1708150" y="3360738"/>
          <p14:tracePt t="112346" x="1708150" y="3348038"/>
          <p14:tracePt t="112355" x="1708150" y="3336925"/>
          <p14:tracePt t="112361" x="1708150" y="3324225"/>
          <p14:tracePt t="112369" x="1708150" y="3311525"/>
          <p14:tracePt t="112376" x="1708150" y="3298825"/>
          <p14:tracePt t="112383" x="1708150" y="3287713"/>
          <p14:tracePt t="112391" x="1708150" y="3275013"/>
          <p14:tracePt t="112398" x="1708150" y="3262313"/>
          <p14:tracePt t="112407" x="1708150" y="3249613"/>
          <p14:tracePt t="112413" x="1708150" y="3238500"/>
          <p14:tracePt t="112422" x="1708150" y="3225800"/>
          <p14:tracePt t="112428" x="1708150" y="3206750"/>
          <p14:tracePt t="112436" x="1708150" y="3187700"/>
          <p14:tracePt t="112443" x="1714500" y="3170238"/>
          <p14:tracePt t="112451" x="1714500" y="3151188"/>
          <p14:tracePt t="112458" x="1714500" y="3138488"/>
          <p14:tracePt t="112466" x="1714500" y="3127375"/>
          <p14:tracePt t="112473" x="1714500" y="3114675"/>
          <p14:tracePt t="112480" x="1714500" y="3108325"/>
          <p14:tracePt t="112488" x="1714500" y="3101975"/>
          <p14:tracePt t="112495" x="1714500" y="3095625"/>
          <p14:tracePt t="112503" x="1714500" y="3089275"/>
          <p14:tracePt t="112525" x="1714500" y="3082925"/>
          <p14:tracePt t="112539" x="1714500" y="3078163"/>
          <p14:tracePt t="112547" x="1714500" y="3071813"/>
          <p14:tracePt t="112569" x="1714500" y="3065463"/>
          <p14:tracePt t="113165" x="1714500" y="3071813"/>
          <p14:tracePt t="113173" x="1714500" y="3082925"/>
          <p14:tracePt t="113187" x="1714500" y="3095625"/>
          <p14:tracePt t="113194" x="1714500" y="3108325"/>
          <p14:tracePt t="113202" x="1714500" y="3127375"/>
          <p14:tracePt t="113209" x="1714500" y="3151188"/>
          <p14:tracePt t="113217" x="1714500" y="3176588"/>
          <p14:tracePt t="113225" x="1714500" y="3213100"/>
          <p14:tracePt t="113232" x="1714500" y="3262313"/>
          <p14:tracePt t="113241" x="1714500" y="3317875"/>
          <p14:tracePt t="113247" x="1714500" y="3379788"/>
          <p14:tracePt t="113254" x="1714500" y="3429000"/>
          <p14:tracePt t="113261" x="1714500" y="3465513"/>
          <p14:tracePt t="113269" x="1714500" y="3503613"/>
          <p14:tracePt t="113276" x="1714500" y="3533775"/>
          <p14:tracePt t="113283" x="1714500" y="3559175"/>
          <p14:tracePt t="113291" x="1714500" y="3589338"/>
          <p14:tracePt t="113298" x="1714500" y="3625850"/>
          <p14:tracePt t="113307" x="1727200" y="3675063"/>
          <p14:tracePt t="113313" x="1727200" y="3749675"/>
          <p14:tracePt t="113321" x="1727200" y="3824288"/>
          <p14:tracePt t="113328" x="1727200" y="3897313"/>
          <p14:tracePt t="113335" x="1727200" y="3946525"/>
          <p14:tracePt t="113342" x="1727200" y="4002088"/>
          <p14:tracePt t="113350" x="1727200" y="4027488"/>
          <p14:tracePt t="113358" x="1731963" y="4064000"/>
          <p14:tracePt t="113365" x="1731963" y="4100513"/>
          <p14:tracePt t="113373" x="1731963" y="4156075"/>
          <p14:tracePt t="113380" x="1731963" y="4217988"/>
          <p14:tracePt t="113388" x="1731963" y="4279900"/>
          <p14:tracePt t="113394" x="1731963" y="4354513"/>
          <p14:tracePt t="113402" x="1731963" y="4416425"/>
          <p14:tracePt t="113410" x="1731963" y="4465638"/>
          <p14:tracePt t="113417" x="1731963" y="4514850"/>
          <p14:tracePt t="113424" x="1731963" y="4564063"/>
          <p14:tracePt t="113432" x="1738313" y="4643438"/>
          <p14:tracePt t="113439" x="1738313" y="4760913"/>
          <p14:tracePt t="113447" x="1738313" y="4884738"/>
          <p14:tracePt t="113455" x="1738313" y="4970463"/>
          <p14:tracePt t="113462" x="1738313" y="5032375"/>
          <p14:tracePt t="113469" x="1751013" y="5087938"/>
          <p14:tracePt t="113476" x="1757363" y="5124450"/>
          <p14:tracePt t="113484" x="1757363" y="5162550"/>
          <p14:tracePt t="113491" x="1757363" y="5192713"/>
          <p14:tracePt t="113498" x="1757363" y="5218113"/>
          <p14:tracePt t="113507" x="1757363" y="5254625"/>
          <p14:tracePt t="113514" x="1757363" y="5284788"/>
          <p14:tracePt t="113523" x="1757363" y="5322888"/>
          <p14:tracePt t="113528" x="1757363" y="5346700"/>
          <p14:tracePt t="113536" x="1757363" y="5378450"/>
          <p14:tracePt t="113543" x="1757363" y="5414963"/>
          <p14:tracePt t="113551" x="1757363" y="5438775"/>
          <p14:tracePt t="113558" x="1757363" y="5457825"/>
          <p14:tracePt t="113566" x="1757363" y="5489575"/>
          <p14:tracePt t="113573" x="1757363" y="5500688"/>
          <p14:tracePt t="113580" x="1757363" y="5519738"/>
          <p14:tracePt t="113589" x="1757363" y="5532438"/>
          <p14:tracePt t="113595" x="1757363" y="5545138"/>
          <p14:tracePt t="113603" x="1757363" y="5556250"/>
          <p14:tracePt t="113610" x="1757363" y="5568950"/>
          <p14:tracePt t="113618" x="1757363" y="5575300"/>
          <p14:tracePt t="113633" x="1757363" y="5581650"/>
          <p14:tracePt t="113640" x="1757363" y="5588000"/>
          <p14:tracePt t="113662" x="1757363" y="5594350"/>
          <p14:tracePt t="113670" x="1757363" y="5599113"/>
          <p14:tracePt t="113685" x="1757363" y="5605463"/>
          <p14:tracePt t="114429" x="1800225" y="5575300"/>
          <p14:tracePt t="114436" x="1868488" y="5526088"/>
          <p14:tracePt t="114443" x="1924050" y="5489575"/>
          <p14:tracePt t="114451" x="1979613" y="5451475"/>
          <p14:tracePt t="114458" x="2046288" y="5414963"/>
          <p14:tracePt t="114467" x="2127250" y="5353050"/>
          <p14:tracePt t="114473" x="2206625" y="5278438"/>
          <p14:tracePt t="114482" x="2293938" y="5211763"/>
          <p14:tracePt t="114488" x="2373313" y="5118100"/>
          <p14:tracePt t="114496" x="2454275" y="5045075"/>
          <p14:tracePt t="114503" x="2522538" y="4976813"/>
          <p14:tracePt t="114510" x="2571750" y="4933950"/>
          <p14:tracePt t="114517" x="2614613" y="4884738"/>
          <p14:tracePt t="114525" x="2657475" y="4841875"/>
          <p14:tracePt t="114532" x="2693988" y="4797425"/>
          <p14:tracePt t="114539" x="2755900" y="4737100"/>
          <p14:tracePt t="114547" x="2798763" y="4681538"/>
          <p14:tracePt t="114554" x="2847975" y="4625975"/>
          <p14:tracePt t="114562" x="2897188" y="4570413"/>
          <p14:tracePt t="114569" x="2941638" y="4514850"/>
          <p14:tracePt t="114577" x="2990850" y="4465638"/>
          <p14:tracePt t="114584" x="3033713" y="4421188"/>
          <p14:tracePt t="114592" x="3063875" y="4391025"/>
          <p14:tracePt t="114600" x="3101975" y="4354513"/>
          <p14:tracePt t="114607" x="3132138" y="4322763"/>
          <p14:tracePt t="114614" x="3168650" y="4273550"/>
          <p14:tracePt t="114621" x="3200400" y="4243388"/>
          <p14:tracePt t="114630" x="3236913" y="4200525"/>
          <p14:tracePt t="114635" x="3273425" y="4144963"/>
          <p14:tracePt t="114644" x="3311525" y="4106863"/>
          <p14:tracePt t="114650" x="3341688" y="4064000"/>
          <p14:tracePt t="114658" x="3378200" y="4021138"/>
          <p14:tracePt t="114666" x="3416300" y="3978275"/>
          <p14:tracePt t="114674" x="3440113" y="3946525"/>
          <p14:tracePt t="114681" x="3459163" y="3922713"/>
          <p14:tracePt t="114688" x="3482975" y="3890963"/>
          <p14:tracePt t="114697" x="3508375" y="3879850"/>
          <p14:tracePt t="114703" x="3521075" y="3854450"/>
          <p14:tracePt t="114710" x="3538538" y="3835400"/>
          <p14:tracePt t="114718" x="3563938" y="3824288"/>
          <p14:tracePt t="114726" x="3576638" y="3792538"/>
          <p14:tracePt t="114733" x="3594100" y="3768725"/>
          <p14:tracePt t="114740" x="3619500" y="3749675"/>
          <p14:tracePt t="114749" x="3632200" y="3719513"/>
          <p14:tracePt t="114755" x="3656013" y="3687763"/>
          <p14:tracePt t="114763" x="3681413" y="3651250"/>
          <p14:tracePt t="114769" x="3698875" y="3614738"/>
          <p14:tracePt t="114777" x="3724275" y="3576638"/>
          <p14:tracePt t="114784" x="3736975" y="3552825"/>
          <p14:tracePt t="114791" x="3754438" y="3527425"/>
          <p14:tracePt t="114798" x="3767138" y="3509963"/>
          <p14:tracePt t="114807" x="3779838" y="3478213"/>
          <p14:tracePt t="114814" x="3792538" y="3465513"/>
          <p14:tracePt t="114821" x="3810000" y="3448050"/>
          <p14:tracePt t="114829" x="3829050" y="3422650"/>
          <p14:tracePt t="114836" x="3841750" y="3409950"/>
          <p14:tracePt t="114844" x="3854450" y="3398838"/>
          <p14:tracePt t="114851" x="3865563" y="3386138"/>
          <p14:tracePt t="114858" x="3884613" y="3373438"/>
          <p14:tracePt t="114866" x="3897313" y="3354388"/>
          <p14:tracePt t="114885" x="3927475" y="3330575"/>
          <p14:tracePt t="114888" x="3940175" y="3317875"/>
          <p14:tracePt t="114896" x="3952875" y="3305175"/>
          <p14:tracePt t="114903" x="3970338" y="3294063"/>
          <p14:tracePt t="114911" x="3983038" y="3275013"/>
          <p14:tracePt t="114917" x="3995738" y="3262313"/>
          <p14:tracePt t="114926" x="4013200" y="3249613"/>
          <p14:tracePt t="114933" x="4038600" y="3232150"/>
          <p14:tracePt t="114940" x="4051300" y="3206750"/>
          <p14:tracePt t="114947" x="4068763" y="3194050"/>
          <p14:tracePt t="114955" x="4094163" y="3163888"/>
          <p14:tracePt t="114963" x="4106863" y="3151188"/>
          <p14:tracePt t="114970" x="4119563" y="3133725"/>
          <p14:tracePt t="114978" x="4137025" y="3114675"/>
          <p14:tracePt t="114985" x="4149725" y="3101975"/>
          <p14:tracePt t="114992" x="4162425" y="3095625"/>
          <p14:tracePt t="115000" x="4173538" y="3082925"/>
          <p14:tracePt t="115008" x="4186238" y="3071813"/>
          <p14:tracePt t="115015" x="4198938" y="3065463"/>
          <p14:tracePt t="115022" x="4211638" y="3059113"/>
          <p14:tracePt t="115030" x="4224338" y="3046413"/>
          <p14:tracePt t="115037" x="4229100" y="3040063"/>
          <p14:tracePt t="115045" x="4235450" y="3033713"/>
          <p14:tracePt t="115052" x="4248150" y="3022600"/>
          <p14:tracePt t="115059" x="4254500" y="3022600"/>
          <p14:tracePt t="115066" x="4267200" y="3009900"/>
          <p14:tracePt t="115081" x="4279900" y="3003550"/>
          <p14:tracePt t="115089" x="4284663" y="2997200"/>
          <p14:tracePt t="115098" x="4291013" y="2997200"/>
          <p14:tracePt t="115103" x="4303713" y="2997200"/>
          <p14:tracePt t="115112" x="4310063" y="2990850"/>
          <p14:tracePt t="115119" x="4316413" y="2990850"/>
          <p14:tracePt t="115126" x="4316413" y="2984500"/>
          <p14:tracePt t="115141" x="4322763" y="2978150"/>
          <p14:tracePt t="115148" x="4322763" y="2973388"/>
          <p14:tracePt t="115156" x="4329113" y="2973388"/>
          <p14:tracePt t="115163" x="4333875" y="2973388"/>
          <p14:tracePt t="115181" x="4340225" y="2973388"/>
          <p14:tracePt t="115186" x="4346575" y="2973388"/>
          <p14:tracePt t="115201" x="4352925" y="2973388"/>
          <p14:tracePt t="115841" x="4352925" y="2978150"/>
          <p14:tracePt t="115848" x="4352925" y="2984500"/>
          <p14:tracePt t="115855" x="4346575" y="2990850"/>
          <p14:tracePt t="115863" x="4340225" y="3003550"/>
          <p14:tracePt t="115878" x="4333875" y="3009900"/>
          <p14:tracePt t="115906" x="4322763" y="3033713"/>
          <p14:tracePt t="115908" x="4316413" y="3040063"/>
          <p14:tracePt t="115915" x="4316413" y="3046413"/>
          <p14:tracePt t="115922" x="4310063" y="3059113"/>
          <p14:tracePt t="115930" x="4303713" y="3059113"/>
          <p14:tracePt t="115937" x="4303713" y="3065463"/>
          <p14:tracePt t="115945" x="4297363" y="3078163"/>
          <p14:tracePt t="115952" x="4297363" y="3089275"/>
          <p14:tracePt t="115960" x="4291013" y="3095625"/>
          <p14:tracePt t="115967" x="4284663" y="3101975"/>
          <p14:tracePt t="115973" x="4284663" y="3114675"/>
          <p14:tracePt t="115982" x="4279900" y="3114675"/>
          <p14:tracePt t="115988" x="4273550" y="3121025"/>
          <p14:tracePt t="116003" x="4267200" y="3127375"/>
          <p14:tracePt t="116011" x="4260850" y="3133725"/>
          <p14:tracePt t="116026" x="4260850" y="3138488"/>
          <p14:tracePt t="116033" x="4260850" y="3144838"/>
          <p14:tracePt t="116048" x="4260850" y="3151188"/>
          <p14:tracePt t="116070" x="4254500" y="3157538"/>
          <p14:tracePt t="116078" x="4254500" y="3163888"/>
          <p14:tracePt t="116092" x="4248150" y="3170238"/>
          <p14:tracePt t="116100" x="4241800" y="3176588"/>
          <p14:tracePt t="116115" x="4235450" y="3182938"/>
          <p14:tracePt t="116122" x="4235450" y="3187700"/>
          <p14:tracePt t="116145" x="4235450" y="3194050"/>
          <p14:tracePt t="116167" x="4235450" y="3200400"/>
          <p14:tracePt t="116175" x="4229100" y="3206750"/>
          <p14:tracePt t="116189" x="4224338" y="3213100"/>
          <p14:tracePt t="116199" x="4224338" y="3219450"/>
          <p14:tracePt t="116204" x="4224338" y="3225800"/>
          <p14:tracePt t="116211" x="4217988" y="3225800"/>
          <p14:tracePt t="116219" x="4211638" y="3238500"/>
          <p14:tracePt t="116235" x="4205288" y="3249613"/>
          <p14:tracePt t="116250" x="4198938" y="3255963"/>
          <p14:tracePt t="116256" x="4198938" y="3262313"/>
          <p14:tracePt t="116265" x="4192588" y="3275013"/>
          <p14:tracePt t="116271" x="4192588" y="3281363"/>
          <p14:tracePt t="116279" x="4186238" y="3287713"/>
          <p14:tracePt t="116293" x="4186238" y="3294063"/>
          <p14:tracePt t="116309" x="4186238" y="3298825"/>
          <p14:tracePt t="116317" x="4186238" y="3305175"/>
          <p14:tracePt t="116333" x="4186238" y="3317875"/>
          <p14:tracePt t="116338" x="4179888" y="3324225"/>
          <p14:tracePt t="116346" x="4173538" y="3330575"/>
          <p14:tracePt t="116353" x="4173538" y="3336925"/>
          <p14:tracePt t="116361" x="4168775" y="3348038"/>
          <p14:tracePt t="116368" x="4168775" y="3354388"/>
          <p14:tracePt t="116375" x="4168775" y="3360738"/>
          <p14:tracePt t="116384" x="4162425" y="3373438"/>
          <p14:tracePt t="116390" x="4156075" y="3386138"/>
          <p14:tracePt t="116399" x="4156075" y="3398838"/>
          <p14:tracePt t="116405" x="4149725" y="3403600"/>
          <p14:tracePt t="116413" x="4143375" y="3409950"/>
          <p14:tracePt t="116427" x="4143375" y="3422650"/>
          <p14:tracePt t="116434" x="4137025" y="3429000"/>
          <p14:tracePt t="116442" x="4137025" y="3435350"/>
          <p14:tracePt t="116456" x="4130675" y="3441700"/>
          <p14:tracePt t="116464" x="4130675" y="3448050"/>
          <p14:tracePt t="116471" x="4124325" y="3459163"/>
          <p14:tracePt t="116478" x="4119563" y="3459163"/>
          <p14:tracePt t="116494" x="4119563" y="3465513"/>
          <p14:tracePt t="116509" x="4119563" y="3471863"/>
          <p14:tracePt t="116516" x="4113213" y="3478213"/>
          <p14:tracePt t="116532" x="4113213" y="3484563"/>
          <p14:tracePt t="116539" x="4113213" y="3490913"/>
          <p14:tracePt t="116547" x="4106863" y="3490913"/>
          <p14:tracePt t="116554" x="4100513" y="3497263"/>
          <p14:tracePt t="116568" x="4094163" y="3509963"/>
          <p14:tracePt t="116576" x="4087813" y="3521075"/>
          <p14:tracePt t="116585" x="4087813" y="3527425"/>
          <p14:tracePt t="116591" x="4081463" y="3540125"/>
          <p14:tracePt t="116599" x="4075113" y="3546475"/>
          <p14:tracePt t="116605" x="4075113" y="3559175"/>
          <p14:tracePt t="116615" x="4068763" y="3570288"/>
          <p14:tracePt t="116620" x="4064000" y="3582988"/>
          <p14:tracePt t="116628" x="4064000" y="3595688"/>
          <p14:tracePt t="116635" x="4057650" y="3608388"/>
          <p14:tracePt t="116643" x="4051300" y="3619500"/>
          <p14:tracePt t="116652" x="4051300" y="3632200"/>
          <p14:tracePt t="116657" x="4044950" y="3644900"/>
          <p14:tracePt t="116666" x="4038600" y="3657600"/>
          <p14:tracePt t="116673" x="4038600" y="3670300"/>
          <p14:tracePt t="116682" x="4032250" y="3681413"/>
          <p14:tracePt t="116688" x="4025900" y="3687763"/>
          <p14:tracePt t="116695" x="4025900" y="3694113"/>
          <p14:tracePt t="116702" x="4019550" y="3700463"/>
          <p14:tracePt t="116710" x="4013200" y="3706813"/>
          <p14:tracePt t="116718" x="4013200" y="3713163"/>
          <p14:tracePt t="116725" x="4008438" y="3724275"/>
          <p14:tracePt t="116733" x="4002088" y="3736975"/>
          <p14:tracePt t="116739" x="4002088" y="3743325"/>
          <p14:tracePt t="116746" x="4002088" y="3749675"/>
          <p14:tracePt t="116753" x="4002088" y="3762375"/>
          <p14:tracePt t="116761" x="3995738" y="3762375"/>
          <p14:tracePt t="116769" x="3989388" y="3768725"/>
          <p14:tracePt t="116776" x="3989388" y="3779838"/>
          <p14:tracePt t="116783" x="3983038" y="3786188"/>
          <p14:tracePt t="116791" x="3976688" y="3792538"/>
          <p14:tracePt t="116798" x="3976688" y="3805238"/>
          <p14:tracePt t="116806" x="3970338" y="3805238"/>
          <p14:tracePt t="116815" x="3963988" y="3811588"/>
          <p14:tracePt t="116829" x="3963988" y="3824288"/>
          <p14:tracePt t="116836" x="3959225" y="3830638"/>
          <p14:tracePt t="116844" x="3959225" y="3835400"/>
          <p14:tracePt t="116851" x="3952875" y="3848100"/>
          <p14:tracePt t="116858" x="3952875" y="3854450"/>
          <p14:tracePt t="116867" x="3946525" y="3860800"/>
          <p14:tracePt t="116873" x="3946525" y="3867150"/>
          <p14:tracePt t="116882" x="3940175" y="3873500"/>
          <p14:tracePt t="116888" x="3940175" y="3879850"/>
          <p14:tracePt t="116896" x="3933825" y="3890963"/>
          <p14:tracePt t="116903" x="3933825" y="3897313"/>
          <p14:tracePt t="116911" x="3927475" y="3903663"/>
          <p14:tracePt t="116918" x="3927475" y="3910013"/>
          <p14:tracePt t="116925" x="3927475" y="3916363"/>
          <p14:tracePt t="116934" x="3921125" y="3922713"/>
          <p14:tracePt t="116940" x="3921125" y="3935413"/>
          <p14:tracePt t="116955" x="3921125" y="3940175"/>
          <p14:tracePt t="116964" x="3921125" y="3946525"/>
          <p14:tracePt t="116970" x="3914775" y="3959225"/>
          <p14:tracePt t="116985" x="3914775" y="3971925"/>
          <p14:tracePt t="116992" x="3908425" y="3984625"/>
          <p14:tracePt t="117001" x="3903663" y="3995738"/>
          <p14:tracePt t="117007" x="3903663" y="4008438"/>
          <p14:tracePt t="117015" x="3897313" y="4014788"/>
          <p14:tracePt t="117022" x="3890963" y="4027488"/>
          <p14:tracePt t="117030" x="3890963" y="4033838"/>
          <p14:tracePt t="117037" x="3890963" y="4040188"/>
          <p14:tracePt t="117051" x="3884613" y="4051300"/>
          <p14:tracePt t="117059" x="3884613" y="4057650"/>
          <p14:tracePt t="117067" x="3884613" y="4064000"/>
          <p14:tracePt t="117073" x="3884613" y="4070350"/>
          <p14:tracePt t="117088" x="3884613" y="4076700"/>
          <p14:tracePt t="117098" x="3878263" y="4083050"/>
          <p14:tracePt t="117111" x="3878263" y="4089400"/>
          <p14:tracePt t="117118" x="3871913" y="4095750"/>
          <p14:tracePt t="117126" x="3871913" y="4100513"/>
          <p14:tracePt t="117134" x="3865563" y="4106863"/>
          <p14:tracePt t="117141" x="3865563" y="4113213"/>
          <p14:tracePt t="117149" x="3865563" y="4119563"/>
          <p14:tracePt t="117155" x="3859213" y="4119563"/>
          <p14:tracePt t="117170" x="3859213" y="4125913"/>
          <p14:tracePt t="117178" x="3859213" y="4132263"/>
          <p14:tracePt t="117185" x="3854450" y="4132263"/>
          <p14:tracePt t="117193" x="3848100" y="4144963"/>
          <p14:tracePt t="117201" x="3848100" y="4151313"/>
          <p14:tracePt t="117208" x="3841750" y="4156075"/>
          <p14:tracePt t="117216" x="3835400" y="4168775"/>
          <p14:tracePt t="117231" x="3829050" y="4175125"/>
          <p14:tracePt t="117237" x="3822700" y="4181475"/>
          <p14:tracePt t="117245" x="3822700" y="4187825"/>
          <p14:tracePt t="117252" x="3816350" y="4194175"/>
          <p14:tracePt t="117260" x="3816350" y="4200525"/>
          <p14:tracePt t="117268" x="3816350" y="4211638"/>
          <p14:tracePt t="117275" x="3810000" y="4211638"/>
          <p14:tracePt t="117283" x="3803650" y="4217988"/>
          <p14:tracePt t="117289" x="3798888" y="4230688"/>
          <p14:tracePt t="117298" x="3792538" y="4237038"/>
          <p14:tracePt t="117304" x="3786188" y="4243388"/>
          <p14:tracePt t="117312" x="3779838" y="4256088"/>
          <p14:tracePt t="117320" x="3767138" y="4260850"/>
          <p14:tracePt t="117327" x="3760788" y="4267200"/>
          <p14:tracePt t="117336" x="3754438" y="4279900"/>
          <p14:tracePt t="117342" x="3743325" y="4292600"/>
          <p14:tracePt t="117350" x="3736975" y="4292600"/>
          <p14:tracePt t="117356" x="3730625" y="4305300"/>
          <p14:tracePt t="117365" x="3717925" y="4322763"/>
          <p14:tracePt t="117371" x="3711575" y="4341813"/>
          <p14:tracePt t="117379" x="3705225" y="4354513"/>
          <p14:tracePt t="117386" x="3694113" y="4367213"/>
          <p14:tracePt t="117394" x="3687763" y="4378325"/>
          <p14:tracePt t="117401" x="3681413" y="4391025"/>
          <p14:tracePt t="117408" x="3675063" y="4397375"/>
          <p14:tracePt t="117418" x="3668713" y="4410075"/>
          <p14:tracePt t="117424" x="3662363" y="4416425"/>
          <p14:tracePt t="117432" x="3662363" y="4421188"/>
          <p14:tracePt t="117438" x="3662363" y="4427538"/>
          <p14:tracePt t="117446" x="3656013" y="4433888"/>
          <p14:tracePt t="117453" x="3649663" y="4440238"/>
          <p14:tracePt t="117461" x="3649663" y="4452938"/>
          <p14:tracePt t="117468" x="3643313" y="4459288"/>
          <p14:tracePt t="117475" x="3638550" y="4465638"/>
          <p14:tracePt t="117484" x="3632200" y="4465638"/>
          <p14:tracePt t="117490" x="3625850" y="4471988"/>
          <p14:tracePt t="117505" x="3625850" y="4476750"/>
          <p14:tracePt t="117513" x="3619500" y="4483100"/>
          <p14:tracePt t="117528" x="3613150" y="4489450"/>
          <p14:tracePt t="117535" x="3606800" y="4495800"/>
          <p14:tracePt t="117543" x="3606800" y="4502150"/>
          <p14:tracePt t="117551" x="3600450" y="4502150"/>
          <p14:tracePt t="117557" x="3594100" y="4502150"/>
          <p14:tracePt t="117565" x="3594100" y="4508500"/>
          <p14:tracePt t="117571" x="3582988" y="4514850"/>
          <p14:tracePt t="117587" x="3582988" y="4521200"/>
          <p14:tracePt t="117595" x="3576638" y="4527550"/>
          <p14:tracePt t="117610" x="3570288" y="4538663"/>
          <p14:tracePt t="117618" x="3563938" y="4545013"/>
          <p14:tracePt t="117632" x="3551238" y="4557713"/>
          <p14:tracePt t="117639" x="3551238" y="4564063"/>
          <p14:tracePt t="117648" x="3544888" y="4570413"/>
          <p14:tracePt t="117654" x="3538538" y="4581525"/>
          <p14:tracePt t="117662" x="3538538" y="4587875"/>
          <p14:tracePt t="117669" x="3533775" y="4594225"/>
          <p14:tracePt t="117676" x="3527425" y="4606925"/>
          <p14:tracePt t="117691" x="3527425" y="4613275"/>
          <p14:tracePt t="117699" x="3521075" y="4619625"/>
          <p14:tracePt t="117706" x="3521075" y="4625975"/>
          <p14:tracePt t="117714" x="3514725" y="4625975"/>
          <p14:tracePt t="117720" x="3508375" y="4632325"/>
          <p14:tracePt t="117728" x="3508375" y="4637088"/>
          <p14:tracePt t="117735" x="3502025" y="4649788"/>
          <p14:tracePt t="117743" x="3495675" y="4649788"/>
          <p14:tracePt t="117758" x="3489325" y="4656138"/>
          <p14:tracePt t="117766" x="3482975" y="4662488"/>
          <p14:tracePt t="117773" x="3482975" y="4668838"/>
          <p14:tracePt t="117782" x="3482975" y="4681538"/>
          <p14:tracePt t="117787" x="3478213" y="4687888"/>
          <p14:tracePt t="117795" x="3478213" y="4692650"/>
          <p14:tracePt t="117802" x="3471863" y="4692650"/>
          <p14:tracePt t="117810" x="3465513" y="4699000"/>
          <p14:tracePt t="117817" x="3465513" y="4705350"/>
          <p14:tracePt t="117825" x="3459163" y="4711700"/>
          <p14:tracePt t="117833" x="3452813" y="4724400"/>
          <p14:tracePt t="117839" x="3452813" y="4730750"/>
          <p14:tracePt t="117849" x="3446463" y="4737100"/>
          <p14:tracePt t="117855" x="3440113" y="4737100"/>
          <p14:tracePt t="117869" x="3440113" y="4741863"/>
          <p14:tracePt t="117877" x="3440113" y="4748213"/>
          <p14:tracePt t="117884" x="3433763" y="4748213"/>
          <p14:tracePt t="117901" x="3429000" y="4760913"/>
          <p14:tracePt t="117906" x="3422650" y="4767263"/>
          <p14:tracePt t="117916" x="3422650" y="4773613"/>
          <p14:tracePt t="117921" x="3416300" y="4773613"/>
          <p14:tracePt t="117929" x="3409950" y="4779963"/>
          <p14:tracePt t="117944" x="3409950" y="4786313"/>
          <p14:tracePt t="117951" x="3403600" y="4792663"/>
          <p14:tracePt t="117967" x="3397250" y="4797425"/>
          <p14:tracePt t="117974" x="3390900" y="4803775"/>
          <p14:tracePt t="117988" x="3384550" y="4810125"/>
          <p14:tracePt t="117996" x="3378200" y="4810125"/>
          <p14:tracePt t="118011" x="3373438" y="4816475"/>
          <p14:tracePt t="118018" x="3373438" y="4822825"/>
          <p14:tracePt t="118026" x="3373438" y="4829175"/>
          <p14:tracePt t="118033" x="3367088" y="4835525"/>
          <p14:tracePt t="118040" x="3360738" y="4848225"/>
          <p14:tracePt t="118048" x="3354388" y="4852988"/>
          <p14:tracePt t="118055" x="3348038" y="4852988"/>
          <p14:tracePt t="118063" x="3335338" y="4865688"/>
          <p14:tracePt t="118070" x="3328988" y="4872038"/>
          <p14:tracePt t="118078" x="3322638" y="4884738"/>
          <p14:tracePt t="118085" x="3322638" y="4891088"/>
          <p14:tracePt t="118092" x="3317875" y="4902200"/>
          <p14:tracePt t="118101" x="3311525" y="4914900"/>
          <p14:tracePt t="118107" x="3298825" y="4927600"/>
          <p14:tracePt t="118115" x="3298825" y="4940300"/>
          <p14:tracePt t="118121" x="3286125" y="4953000"/>
          <p14:tracePt t="118131" x="3279775" y="4964113"/>
          <p14:tracePt t="118137" x="3273425" y="4976813"/>
          <p14:tracePt t="118144" x="3268663" y="4989513"/>
          <p14:tracePt t="118152" x="3262313" y="5002213"/>
          <p14:tracePt t="118159" x="3262313" y="5013325"/>
          <p14:tracePt t="118168" x="3255963" y="5026025"/>
          <p14:tracePt t="118174" x="3249613" y="5032375"/>
          <p14:tracePt t="118182" x="3249613" y="5038725"/>
          <p14:tracePt t="118189" x="3243263" y="5051425"/>
          <p14:tracePt t="118198" x="3236913" y="5057775"/>
          <p14:tracePt t="118212" x="3230563" y="5068888"/>
          <p14:tracePt t="118219" x="3224213" y="5081588"/>
          <p14:tracePt t="118226" x="3224213" y="5087938"/>
          <p14:tracePt t="118234" x="3224213" y="5094288"/>
          <p14:tracePt t="118241" x="3217863" y="5106988"/>
          <p14:tracePt t="118248" x="3217863" y="5113338"/>
          <p14:tracePt t="118256" x="3213100" y="5118100"/>
          <p14:tracePt t="118264" x="3206750" y="5130800"/>
          <p14:tracePt t="118278" x="3200400" y="5143500"/>
          <p14:tracePt t="118286" x="3194050" y="5143500"/>
          <p14:tracePt t="118301" x="3187700" y="5149850"/>
          <p14:tracePt t="118308" x="3181350" y="5162550"/>
          <p14:tracePt t="118316" x="3181350" y="5168900"/>
          <p14:tracePt t="118323" x="3181350" y="5173663"/>
          <p14:tracePt t="118331" x="3175000" y="5186363"/>
          <p14:tracePt t="118337" x="3175000" y="5192713"/>
          <p14:tracePt t="118345" x="3168650" y="5192713"/>
          <p14:tracePt t="118352" x="3168650" y="5205413"/>
          <p14:tracePt t="118360" x="3163888" y="5211763"/>
          <p14:tracePt t="118368" x="3163888" y="5218113"/>
          <p14:tracePt t="118374" x="3163888" y="5224463"/>
          <p14:tracePt t="118383" x="3163888" y="5229225"/>
          <p14:tracePt t="118398" x="3163888" y="5235575"/>
          <p14:tracePt t="118419" x="3163888" y="5241925"/>
          <p14:tracePt t="118427" x="3163888" y="5248275"/>
          <p14:tracePt t="118441" x="3163888" y="5254625"/>
          <p14:tracePt t="118450" x="3163888" y="5260975"/>
          <p14:tracePt t="118465" x="3163888" y="5273675"/>
          <p14:tracePt t="118471" x="3157538" y="5273675"/>
          <p14:tracePt t="118480" x="3151188" y="5284788"/>
          <p14:tracePt t="118486" x="3151188" y="5297488"/>
          <p14:tracePt t="118494" x="3144838" y="5303838"/>
          <p14:tracePt t="118501" x="3138488" y="5316538"/>
          <p14:tracePt t="118509" x="3138488" y="5322888"/>
          <p14:tracePt t="118517" x="3138488" y="5329238"/>
          <p14:tracePt t="118532" x="3138488" y="5334000"/>
          <p14:tracePt t="118553" x="3138488" y="5340350"/>
          <p14:tracePt t="118560" x="3138488" y="5346700"/>
          <p14:tracePt t="118576" x="3138488" y="5353050"/>
          <p14:tracePt t="118583" x="3138488" y="5359400"/>
          <p14:tracePt t="118599" x="3138488" y="5365750"/>
          <p14:tracePt t="124618" x="3138488" y="5395913"/>
          <p14:tracePt t="124626" x="3138488" y="5434013"/>
          <p14:tracePt t="124634" x="3138488" y="5489575"/>
          <p14:tracePt t="124641" x="3138488" y="5513388"/>
          <p14:tracePt t="124649" x="3144838" y="5545138"/>
          <p14:tracePt t="124656" x="3144838" y="5568950"/>
          <p14:tracePt t="124664" x="3144838" y="5588000"/>
          <p14:tracePt t="124671" x="3144838" y="5611813"/>
          <p14:tracePt t="124678" x="3144838" y="5618163"/>
          <p14:tracePt t="124685" x="3144838" y="5630863"/>
          <p14:tracePt t="124693" x="3144838" y="5643563"/>
          <p14:tracePt t="124700" x="3151188" y="5654675"/>
          <p14:tracePt t="124707" x="3151188" y="5667375"/>
          <p14:tracePt t="124715" x="3151188" y="5680075"/>
          <p14:tracePt t="124722" x="3151188" y="5692775"/>
          <p14:tracePt t="124732" x="3151188" y="5705475"/>
          <p14:tracePt t="124737" x="3151188" y="5710238"/>
          <p14:tracePt t="124745" x="3151188" y="5722938"/>
          <p14:tracePt t="124752" x="3151188" y="5735638"/>
          <p14:tracePt t="124766" x="3151188" y="5741988"/>
          <p14:tracePt t="124774" x="3151188" y="5748338"/>
          <p14:tracePt t="124781" x="3151188" y="5754688"/>
          <p14:tracePt t="124797" x="3151188" y="5759450"/>
          <p14:tracePt t="124803" x="3151188" y="5765800"/>
          <p14:tracePt t="124818" x="3151188" y="5772150"/>
          <p14:tracePt t="125838" x="3138488" y="5759450"/>
          <p14:tracePt t="125845" x="3119438" y="5729288"/>
          <p14:tracePt t="125852" x="3113088" y="5716588"/>
          <p14:tracePt t="125860" x="3108325" y="5686425"/>
          <p14:tracePt t="125867" x="3095625" y="5667375"/>
          <p14:tracePt t="125875" x="3095625" y="5649913"/>
          <p14:tracePt t="125889" x="3082925" y="5611813"/>
          <p14:tracePt t="125898" x="3082925" y="5594350"/>
          <p14:tracePt t="125904" x="3076575" y="5575300"/>
          <p14:tracePt t="125913" x="3076575" y="5562600"/>
          <p14:tracePt t="125919" x="3076575" y="5545138"/>
          <p14:tracePt t="125927" x="3076575" y="5532438"/>
          <p14:tracePt t="125934" x="3076575" y="5526088"/>
          <p14:tracePt t="125941" x="3076575" y="5513388"/>
          <p14:tracePt t="125956" x="3076575" y="5507038"/>
          <p14:tracePt t="125986" x="3076575" y="5500688"/>
          <p14:tracePt t="126856" x="3125788" y="5494338"/>
          <p14:tracePt t="126863" x="3217863" y="5483225"/>
          <p14:tracePt t="126871" x="3305175" y="5470525"/>
          <p14:tracePt t="126886" x="3489325" y="5451475"/>
          <p14:tracePt t="126893" x="3576638" y="5445125"/>
          <p14:tracePt t="126902" x="3662363" y="5434013"/>
          <p14:tracePt t="126908" x="3760788" y="5421313"/>
          <p14:tracePt t="126915" x="3865563" y="5402263"/>
          <p14:tracePt t="126923" x="3989388" y="5384800"/>
          <p14:tracePt t="126930" x="4087813" y="5365750"/>
          <p14:tracePt t="126939" x="4186238" y="5340350"/>
          <p14:tracePt t="126945" x="4291013" y="5322888"/>
          <p14:tracePt t="126953" x="4414838" y="5291138"/>
          <p14:tracePt t="126959" x="4525963" y="5260975"/>
          <p14:tracePt t="126969" x="4643438" y="5218113"/>
          <p14:tracePt t="126975" x="4741863" y="5186363"/>
          <p14:tracePt t="126982" x="4846638" y="5149850"/>
          <p14:tracePt t="126989" x="4919663" y="5106988"/>
          <p14:tracePt t="126997" x="5013325" y="5081588"/>
          <p14:tracePt t="127005" x="5099050" y="5038725"/>
          <p14:tracePt t="127012" x="5180013" y="5019675"/>
          <p14:tracePt t="127020" x="5229225" y="5002213"/>
          <p14:tracePt t="127026" x="5295900" y="4983163"/>
          <p14:tracePt t="127035" x="5340350" y="4964113"/>
          <p14:tracePt t="127042" x="5383213" y="4953000"/>
          <p14:tracePt t="127049" x="5419725" y="4933950"/>
          <p14:tracePt t="127057" x="5449888" y="4914900"/>
          <p14:tracePt t="127064" x="5475288" y="4908550"/>
          <p14:tracePt t="127071" x="5494338" y="4902200"/>
          <p14:tracePt t="127078" x="5518150" y="4897438"/>
          <p14:tracePt t="127086" x="5537200" y="4884738"/>
          <p14:tracePt t="127093" x="5556250" y="4878388"/>
          <p14:tracePt t="127102" x="5567363" y="4872038"/>
          <p14:tracePt t="127108" x="5580063" y="4859338"/>
          <p14:tracePt t="127116" x="5592763" y="4852988"/>
          <p14:tracePt t="127123" x="5605463" y="4848225"/>
          <p14:tracePt t="127131" x="5616575" y="4835525"/>
          <p14:tracePt t="127139" x="5622925" y="4829175"/>
          <p14:tracePt t="127146" x="5635625" y="4816475"/>
          <p14:tracePt t="127155" x="5648325" y="4803775"/>
          <p14:tracePt t="127160" x="5661025" y="4786313"/>
          <p14:tracePt t="127169" x="5665788" y="4773613"/>
          <p14:tracePt t="127175" x="5672138" y="4760913"/>
          <p14:tracePt t="127184" x="5691188" y="4748213"/>
          <p14:tracePt t="127190" x="5697538" y="4737100"/>
          <p14:tracePt t="127197" x="5703888" y="4724400"/>
          <p14:tracePt t="127205" x="5703888" y="4711700"/>
          <p14:tracePt t="127213" x="5703888" y="4699000"/>
          <p14:tracePt t="127221" x="5703888" y="4687888"/>
          <p14:tracePt t="127227" x="5703888" y="4675188"/>
          <p14:tracePt t="127235" x="5703888" y="4668838"/>
          <p14:tracePt t="127242" x="5703888" y="4656138"/>
          <p14:tracePt t="127251" x="5703888" y="4643438"/>
          <p14:tracePt t="127257" x="5697538" y="4632325"/>
          <p14:tracePt t="127265" x="5691188" y="4613275"/>
          <p14:tracePt t="127272" x="5684838" y="4600575"/>
          <p14:tracePt t="127279" x="5665788" y="4587875"/>
          <p14:tracePt t="127288" x="5665788" y="4581525"/>
          <p14:tracePt t="127294" x="5654675" y="4576763"/>
          <p14:tracePt t="127303" x="5635625" y="4557713"/>
          <p14:tracePt t="127309" x="5622925" y="4545013"/>
          <p14:tracePt t="127317" x="5610225" y="4532313"/>
          <p14:tracePt t="127324" x="5599113" y="4521200"/>
          <p14:tracePt t="127332" x="5586413" y="4514850"/>
          <p14:tracePt t="127339" x="5573713" y="4508500"/>
          <p14:tracePt t="127346" x="5561013" y="4495800"/>
          <p14:tracePt t="127355" x="5549900" y="4489450"/>
          <p14:tracePt t="127361" x="5543550" y="4483100"/>
          <p14:tracePt t="127369" x="5530850" y="4483100"/>
          <p14:tracePt t="127376" x="5524500" y="4476750"/>
          <p14:tracePt t="127385" x="5518150" y="4471988"/>
          <p14:tracePt t="127390" x="5511800" y="4471988"/>
          <p14:tracePt t="127398" x="5511800" y="4465638"/>
          <p14:tracePt t="127406" x="5505450" y="4459288"/>
          <p14:tracePt t="127413" x="5500688" y="4459288"/>
          <p14:tracePt t="127428" x="5494338" y="4452938"/>
          <p14:tracePt t="127437" x="5487988" y="4452938"/>
          <p14:tracePt t="127442" x="5487988" y="4446588"/>
          <p14:tracePt t="127800" x="5505450" y="4446588"/>
          <p14:tracePt t="127807" x="5524500" y="4440238"/>
          <p14:tracePt t="127814" x="5549900" y="4433888"/>
          <p14:tracePt t="127822" x="5573713" y="4433888"/>
          <p14:tracePt t="127829" x="5599113" y="4427538"/>
          <p14:tracePt t="127837" x="5622925" y="4416425"/>
          <p14:tracePt t="127845" x="5654675" y="4410075"/>
          <p14:tracePt t="127852" x="5678488" y="4403725"/>
          <p14:tracePt t="127860" x="5710238" y="4391025"/>
          <p14:tracePt t="127867" x="5740400" y="4384675"/>
          <p14:tracePt t="127876" x="5770563" y="4371975"/>
          <p14:tracePt t="127891" x="5838825" y="4348163"/>
          <p14:tracePt t="127897" x="5870575" y="4341813"/>
          <p14:tracePt t="127904" x="5900738" y="4329113"/>
          <p14:tracePt t="127911" x="5926138" y="4322763"/>
          <p14:tracePt t="127919" x="5956300" y="4316413"/>
          <p14:tracePt t="127927" x="5986463" y="4298950"/>
          <p14:tracePt t="127933" x="6011863" y="4292600"/>
          <p14:tracePt t="127942" x="6042025" y="4286250"/>
          <p14:tracePt t="127948" x="6073775" y="4286250"/>
          <p14:tracePt t="127956" x="6097588" y="4279900"/>
          <p14:tracePt t="127962" x="6116638" y="4273550"/>
          <p14:tracePt t="127971" x="6140450" y="4273550"/>
          <p14:tracePt t="127977" x="6165850" y="4273550"/>
          <p14:tracePt t="127985" x="6184900" y="4273550"/>
          <p14:tracePt t="127993" x="6208713" y="4273550"/>
          <p14:tracePt t="128000" x="6227763" y="4273550"/>
          <p14:tracePt t="128008" x="6246813" y="4273550"/>
          <p14:tracePt t="128015" x="6264275" y="4273550"/>
          <p14:tracePt t="128022" x="6283325" y="4273550"/>
          <p14:tracePt t="128029" x="6307138" y="4273550"/>
          <p14:tracePt t="128038" x="6326188" y="4273550"/>
          <p14:tracePt t="128044" x="6351588" y="4273550"/>
          <p14:tracePt t="128052" x="6381750" y="4273550"/>
          <p14:tracePt t="128060" x="6405563" y="4273550"/>
          <p14:tracePt t="128067" x="6437313" y="4273550"/>
          <p14:tracePt t="128075" x="6461125" y="4273550"/>
          <p14:tracePt t="128081" x="6499225" y="4273550"/>
          <p14:tracePt t="128089" x="6529388" y="4273550"/>
          <p14:tracePt t="128096" x="6548438" y="4273550"/>
          <p14:tracePt t="128103" x="6572250" y="4273550"/>
          <p14:tracePt t="128110" x="6584950" y="4273550"/>
          <p14:tracePt t="128118" x="6604000" y="4273550"/>
          <p14:tracePt t="128125" x="6627813" y="4273550"/>
          <p14:tracePt t="128133" x="6640513" y="4273550"/>
          <p14:tracePt t="128141" x="6653213" y="4273550"/>
          <p14:tracePt t="128148" x="6659563" y="4273550"/>
          <p14:tracePt t="128155" x="6672263" y="4273550"/>
          <p14:tracePt t="128170" x="6708775" y="4273550"/>
          <p14:tracePt t="128177" x="6726238" y="4273550"/>
          <p14:tracePt t="128185" x="6738938" y="4279900"/>
          <p14:tracePt t="128192" x="6751638" y="4279900"/>
          <p14:tracePt t="128200" x="6777038" y="4279900"/>
          <p14:tracePt t="128207" x="6807200" y="4286250"/>
          <p14:tracePt t="128215" x="6819900" y="4292600"/>
          <p14:tracePt t="128223" x="6843713" y="4292600"/>
          <p14:tracePt t="128229" x="6886575" y="4298950"/>
          <p14:tracePt t="128237" x="6911975" y="4305300"/>
          <p14:tracePt t="128245" x="6931025" y="4305300"/>
          <p14:tracePt t="128252" x="6961188" y="4311650"/>
          <p14:tracePt t="128260" x="6973888" y="4311650"/>
          <p14:tracePt t="128267" x="6991350" y="4311650"/>
          <p14:tracePt t="128275" x="7004050" y="4311650"/>
          <p14:tracePt t="128282" x="7010400" y="4316413"/>
          <p14:tracePt t="128290" x="7023100" y="4316413"/>
          <p14:tracePt t="128304" x="7029450" y="4316413"/>
          <p14:tracePt t="128327" x="7035800" y="4316413"/>
          <p14:tracePt t="128334" x="7042150" y="4316413"/>
          <p14:tracePt t="128349" x="7046913" y="4316413"/>
          <p14:tracePt t="128358" x="7053263" y="4316413"/>
          <p14:tracePt t="128372" x="7059613" y="4316413"/>
          <p14:tracePt t="128379" x="7065963" y="4316413"/>
          <p14:tracePt t="128841" x="7108825" y="4316413"/>
          <p14:tracePt t="128848" x="7158038" y="4316413"/>
          <p14:tracePt t="128856" x="7207250" y="4316413"/>
          <p14:tracePt t="128863" x="7239000" y="4316413"/>
          <p14:tracePt t="128870" x="7275513" y="4316413"/>
          <p14:tracePt t="128887" x="7324725" y="4311650"/>
          <p14:tracePt t="128892" x="7350125" y="4311650"/>
          <p14:tracePt t="128902" x="7362825" y="4311650"/>
          <p14:tracePt t="128908" x="7373938" y="4311650"/>
          <p14:tracePt t="128915" x="7386638" y="4311650"/>
          <p14:tracePt t="128922" x="7399338" y="4311650"/>
          <p14:tracePt t="128930" x="7412038" y="4311650"/>
          <p14:tracePt t="128937" x="7416800" y="4311650"/>
          <p14:tracePt t="128945" x="7423150" y="4311650"/>
          <p14:tracePt t="128953" x="7429500" y="4311650"/>
          <p14:tracePt t="128959" x="7435850" y="4311650"/>
          <p14:tracePt t="128969" x="7442200" y="4311650"/>
          <p14:tracePt t="128974" x="7454900" y="4311650"/>
          <p14:tracePt t="128983" x="7461250" y="4311650"/>
          <p14:tracePt t="128989" x="7467600" y="4311650"/>
          <p14:tracePt t="129004" x="7472363" y="4311650"/>
          <p14:tracePt t="129012" x="7485063" y="4311650"/>
          <p14:tracePt t="129019" x="7491413" y="4311650"/>
          <p14:tracePt t="129026" x="7497763" y="4311650"/>
          <p14:tracePt t="129035" x="7510463" y="4311650"/>
          <p14:tracePt t="129050" x="7516813" y="4311650"/>
          <p14:tracePt t="129056" x="7527925" y="4311650"/>
          <p14:tracePt t="129064" x="7534275" y="4311650"/>
          <p14:tracePt t="129071" x="7540625" y="4311650"/>
          <p14:tracePt t="129078" x="7553325" y="4311650"/>
          <p14:tracePt t="129093" x="7559675" y="4311650"/>
          <p14:tracePt t="129108" x="7566025" y="4311650"/>
          <p14:tracePt t="129117" x="7572375" y="4311650"/>
          <p14:tracePt t="129131" x="7577138" y="4311650"/>
          <p14:tracePt t="129138" x="7583488" y="4311650"/>
          <p14:tracePt t="129154" x="7589838" y="4311650"/>
          <p14:tracePt t="129197" x="7596188" y="4311650"/>
          <p14:tracePt t="129205" x="7602538" y="4311650"/>
          <p14:tracePt t="129220" x="7608888" y="4311650"/>
          <p14:tracePt t="130550" x="7566025" y="4311650"/>
          <p14:tracePt t="130557" x="7485063" y="4329113"/>
          <p14:tracePt t="130565" x="7412038" y="4348163"/>
          <p14:tracePt t="130572" x="7324725" y="4367213"/>
          <p14:tracePt t="130581" x="7245350" y="4397375"/>
          <p14:tracePt t="130587" x="7146925" y="4440238"/>
          <p14:tracePt t="130597" x="7029450" y="4471988"/>
          <p14:tracePt t="130601" x="6899275" y="4514850"/>
          <p14:tracePt t="130608" x="6788150" y="4551363"/>
          <p14:tracePt t="130616" x="6659563" y="4594225"/>
          <p14:tracePt t="130624" x="6523038" y="4656138"/>
          <p14:tracePt t="130630" x="6388100" y="4711700"/>
          <p14:tracePt t="130638" x="6208713" y="4760913"/>
          <p14:tracePt t="130647" x="6097588" y="4792663"/>
          <p14:tracePt t="130653" x="5992813" y="4822825"/>
          <p14:tracePt t="130662" x="5881688" y="4841875"/>
          <p14:tracePt t="130667" x="5721350" y="4878388"/>
          <p14:tracePt t="130676" x="5573713" y="4908550"/>
          <p14:tracePt t="130682" x="5419725" y="4957763"/>
          <p14:tracePt t="130690" x="5308600" y="5002213"/>
          <p14:tracePt t="130697" x="5180013" y="5045075"/>
          <p14:tracePt t="130705" x="5043488" y="5100638"/>
          <p14:tracePt t="130713" x="4908550" y="5156200"/>
          <p14:tracePt t="130720" x="4791075" y="5199063"/>
          <p14:tracePt t="130728" x="4679950" y="5235575"/>
          <p14:tracePt t="130734" x="4594225" y="5267325"/>
          <p14:tracePt t="130742" x="4489450" y="5297488"/>
          <p14:tracePt t="130749" x="4402138" y="5329238"/>
          <p14:tracePt t="130757" x="4297363" y="5359400"/>
          <p14:tracePt t="130764" x="4198938" y="5378450"/>
          <p14:tracePt t="130772" x="4124325" y="5395913"/>
          <p14:tracePt t="130779" x="4057650" y="5408613"/>
          <p14:tracePt t="130787" x="4008438" y="5414963"/>
          <p14:tracePt t="130794" x="3963988" y="5427663"/>
          <p14:tracePt t="130801" x="3927475" y="5434013"/>
          <p14:tracePt t="130809" x="3890963" y="5434013"/>
          <p14:tracePt t="130816" x="3848100" y="5438775"/>
          <p14:tracePt t="130824" x="3810000" y="5445125"/>
          <p14:tracePt t="130831" x="3779838" y="5445125"/>
          <p14:tracePt t="130839" x="3743325" y="5464175"/>
          <p14:tracePt t="130847" x="3705225" y="5464175"/>
          <p14:tracePt t="130854" x="3675063" y="5470525"/>
          <p14:tracePt t="130861" x="3643313" y="5476875"/>
          <p14:tracePt t="130868" x="3625850" y="5476875"/>
          <p14:tracePt t="130876" x="3606800" y="5494338"/>
          <p14:tracePt t="130883" x="3587750" y="5494338"/>
          <p14:tracePt t="130891" x="3563938" y="5500688"/>
          <p14:tracePt t="130898" x="3551238" y="5507038"/>
          <p14:tracePt t="130906" x="3538538" y="5507038"/>
          <p14:tracePt t="130913" x="3527425" y="5507038"/>
          <p14:tracePt t="130921" x="3514725" y="5507038"/>
          <p14:tracePt t="130935" x="3508375" y="5507038"/>
          <p14:tracePt t="130944" x="3495675" y="5507038"/>
          <p14:tracePt t="130958" x="3489325" y="5507038"/>
          <p14:tracePt t="130965" x="3482975" y="5507038"/>
          <p14:tracePt t="131002" x="3482975" y="5513388"/>
          <p14:tracePt t="134497" x="3471863" y="5513388"/>
          <p14:tracePt t="134512" x="3433763" y="5538788"/>
          <p14:tracePt t="134519" x="3403600" y="5549900"/>
          <p14:tracePt t="134527" x="3378200" y="5562600"/>
          <p14:tracePt t="134534" x="3360738" y="5575300"/>
          <p14:tracePt t="134542" x="3335338" y="5581650"/>
          <p14:tracePt t="134548" x="3311525" y="5594350"/>
          <p14:tracePt t="134556" x="3292475" y="5599113"/>
          <p14:tracePt t="134563" x="3262313" y="5605463"/>
          <p14:tracePt t="134571" x="3230563" y="5624513"/>
          <p14:tracePt t="134578" x="3206750" y="5630863"/>
          <p14:tracePt t="134585" x="3175000" y="5637213"/>
          <p14:tracePt t="134593" x="3144838" y="5649913"/>
          <p14:tracePt t="134600" x="3119438" y="5649913"/>
          <p14:tracePt t="134609" x="3089275" y="5661025"/>
          <p14:tracePt t="134615" x="3057525" y="5667375"/>
          <p14:tracePt t="134621" x="3040063" y="5667375"/>
          <p14:tracePt t="134629" x="3014663" y="5673725"/>
          <p14:tracePt t="134637" x="2990850" y="5673725"/>
          <p14:tracePt t="134644" x="2965450" y="5673725"/>
          <p14:tracePt t="134652" x="2947988" y="5673725"/>
          <p14:tracePt t="134659" x="2928938" y="5673725"/>
          <p14:tracePt t="134666" x="2903538" y="5673725"/>
          <p14:tracePt t="134675" x="2886075" y="5673725"/>
          <p14:tracePt t="134681" x="2873375" y="5673725"/>
          <p14:tracePt t="134688" x="2854325" y="5673725"/>
          <p14:tracePt t="134696" x="2836863" y="5673725"/>
          <p14:tracePt t="134704" x="2824163" y="5673725"/>
          <p14:tracePt t="134711" x="2805113" y="5673725"/>
          <p14:tracePt t="134719" x="2781300" y="5673725"/>
          <p14:tracePt t="134727" x="2774950" y="5673725"/>
          <p14:tracePt t="134734" x="2749550" y="5673725"/>
          <p14:tracePt t="134742" x="2738438" y="5673725"/>
          <p14:tracePt t="134748" x="2732088" y="5673725"/>
          <p14:tracePt t="134756" x="2719388" y="5673725"/>
          <p14:tracePt t="134763" x="2706688" y="5673725"/>
          <p14:tracePt t="134771" x="2693988" y="5673725"/>
          <p14:tracePt t="134778" x="2682875" y="5673725"/>
          <p14:tracePt t="134786" x="2676525" y="5673725"/>
          <p14:tracePt t="134793" x="2663825" y="5673725"/>
          <p14:tracePt t="134801" x="2657475" y="5673725"/>
          <p14:tracePt t="134809" x="2651125" y="5673725"/>
          <p14:tracePt t="134815" x="2644775" y="5673725"/>
          <p14:tracePt t="134823" x="2638425" y="5667375"/>
          <p14:tracePt t="134830" x="2632075" y="5667375"/>
          <p14:tracePt t="134838" x="2627313" y="5667375"/>
          <p14:tracePt t="134845" x="2620963" y="5667375"/>
          <p14:tracePt t="134860" x="2614613" y="5661025"/>
          <p14:tracePt t="134882" x="2601913" y="5654675"/>
          <p14:tracePt t="134897" x="2595563" y="5654675"/>
          <p14:tracePt t="134904" x="2589213" y="5649913"/>
          <p14:tracePt t="134912" x="2582863" y="5643563"/>
          <p14:tracePt t="134919" x="2578100" y="5643563"/>
          <p14:tracePt t="134927" x="2578100" y="5637213"/>
          <p14:tracePt t="134934" x="2571750" y="5630863"/>
          <p14:tracePt t="134948" x="2571750" y="5624513"/>
          <p14:tracePt t="134956" x="2565400" y="5618163"/>
          <p14:tracePt t="134963" x="2559050" y="5611813"/>
          <p14:tracePt t="134971" x="2559050" y="5605463"/>
          <p14:tracePt t="134978" x="2552700" y="5599113"/>
          <p14:tracePt t="134986" x="2546350" y="5588000"/>
          <p14:tracePt t="135001" x="2540000" y="5581650"/>
          <p14:tracePt t="135008" x="2540000" y="5575300"/>
          <p14:tracePt t="135027" x="2540000" y="5568950"/>
          <p14:tracePt t="135061" x="2540000" y="5562600"/>
          <p14:tracePt t="135069" x="2540000" y="5556250"/>
          <p14:tracePt t="135083" x="2540000" y="5545138"/>
          <p14:tracePt t="135092" x="2540000" y="5532438"/>
          <p14:tracePt t="135098" x="2540000" y="5519738"/>
          <p14:tracePt t="135106" x="2546350" y="5507038"/>
          <p14:tracePt t="135113" x="2552700" y="5494338"/>
          <p14:tracePt t="135120" x="2552700" y="5489575"/>
          <p14:tracePt t="135128" x="2559050" y="5483225"/>
          <p14:tracePt t="135135" x="2559050" y="5476875"/>
          <p14:tracePt t="135158" x="2559050" y="5470525"/>
          <p14:tracePt t="135173" x="2559050" y="5464175"/>
          <p14:tracePt t="135269" x="2559050" y="5457825"/>
          <p14:tracePt t="135276" x="2559050" y="5451475"/>
          <p14:tracePt t="135389" x="2559050" y="5445125"/>
          <p14:tracePt t="135805" x="2565400" y="5445125"/>
          <p14:tracePt t="135820" x="2571750" y="5445125"/>
          <p14:tracePt t="135827" x="2578100" y="5445125"/>
          <p14:tracePt t="135842" x="2582863" y="5445125"/>
          <p14:tracePt t="135849" x="2595563" y="5445125"/>
          <p14:tracePt t="135857" x="2608263" y="5445125"/>
          <p14:tracePt t="135865" x="2620963" y="5445125"/>
          <p14:tracePt t="135871" x="2632075" y="5445125"/>
          <p14:tracePt t="135881" x="2644775" y="5451475"/>
          <p14:tracePt t="135902" x="2670175" y="5457825"/>
          <p14:tracePt t="135917" x="2676525" y="5457825"/>
          <p14:tracePt t="135924" x="2687638" y="5457825"/>
          <p14:tracePt t="135932" x="2693988" y="5457825"/>
          <p14:tracePt t="135938" x="2700338" y="5464175"/>
          <p14:tracePt t="135947" x="2706688" y="5464175"/>
          <p14:tracePt t="135954" x="2713038" y="5470525"/>
          <p14:tracePt t="135968" x="2719388" y="5470525"/>
          <p14:tracePt t="135976" x="2719388" y="5476875"/>
          <p14:tracePt t="135984" x="2725738" y="5476875"/>
          <p14:tracePt t="135991" x="2732088" y="5476875"/>
          <p14:tracePt t="136005" x="2738438" y="5476875"/>
          <p14:tracePt t="136013" x="2743200" y="5476875"/>
          <p14:tracePt t="136035" x="2749550" y="5476875"/>
          <p14:tracePt t="137188" x="2755900" y="5476875"/>
          <p14:tracePt t="137195" x="2762250" y="5476875"/>
          <p14:tracePt t="137202" x="2774950" y="5476875"/>
          <p14:tracePt t="137210" x="2781300" y="5476875"/>
          <p14:tracePt t="137217" x="2787650" y="5476875"/>
          <p14:tracePt t="137225" x="2792413" y="5476875"/>
          <p14:tracePt t="137232" x="2798763" y="5476875"/>
          <p14:tracePt t="137239" x="2805113" y="5476875"/>
          <p14:tracePt t="137247" x="2817813" y="5476875"/>
          <p14:tracePt t="137264" x="2830513" y="5476875"/>
          <p14:tracePt t="137269" x="2836863" y="5476875"/>
          <p14:tracePt t="137276" x="2843213" y="5476875"/>
          <p14:tracePt t="137298" x="2847975" y="5476875"/>
          <p14:tracePt t="137314" x="2854325" y="5476875"/>
          <p14:tracePt t="137321" x="2860675" y="5476875"/>
          <p14:tracePt t="137336" x="2867025" y="5476875"/>
          <p14:tracePt t="137344" x="2873375" y="5476875"/>
          <p14:tracePt t="137366" x="2879725" y="5476875"/>
          <p14:tracePt t="137382" x="2886075" y="5476875"/>
          <p14:tracePt t="137388" x="2892425" y="5476875"/>
          <p14:tracePt t="137403" x="2897188" y="5476875"/>
          <p14:tracePt t="137411" x="2903538" y="5476875"/>
          <p14:tracePt t="137425" x="2909888" y="5476875"/>
          <p14:tracePt t="138414" x="2928938" y="5476875"/>
          <p14:tracePt t="138421" x="2941638" y="5476875"/>
          <p14:tracePt t="138428" x="2952750" y="5476875"/>
          <p14:tracePt t="138438" x="2965450" y="5476875"/>
          <p14:tracePt t="138444" x="2978150" y="5476875"/>
          <p14:tracePt t="138452" x="2984500" y="5476875"/>
          <p14:tracePt t="138458" x="2997200" y="5476875"/>
          <p14:tracePt t="138466" x="3003550" y="5476875"/>
          <p14:tracePt t="138473" x="3008313" y="5476875"/>
          <p14:tracePt t="138480" x="3014663" y="5476875"/>
          <p14:tracePt t="138488" x="3021013" y="5476875"/>
          <p14:tracePt t="138495" x="3027363" y="5476875"/>
          <p14:tracePt t="138504" x="3040063" y="5476875"/>
          <p14:tracePt t="138510" x="3046413" y="5476875"/>
          <p14:tracePt t="138518" x="3052763" y="5476875"/>
          <p14:tracePt t="138540" x="3057525" y="5476875"/>
          <p14:tracePt t="138556" x="3063875" y="5476875"/>
          <p14:tracePt t="138562" x="3070225" y="5476875"/>
          <p14:tracePt t="138577" x="3076575" y="5476875"/>
          <p14:tracePt t="138905" x="3151188" y="5457825"/>
          <p14:tracePt t="138911" x="3187700" y="5457825"/>
          <p14:tracePt t="138919" x="3230563" y="5451475"/>
          <p14:tracePt t="138926" x="3255963" y="5451475"/>
          <p14:tracePt t="138934" x="3286125" y="5445125"/>
          <p14:tracePt t="138941" x="3317875" y="5445125"/>
          <p14:tracePt t="138949" x="3341688" y="5445125"/>
          <p14:tracePt t="138958" x="3360738" y="5445125"/>
          <p14:tracePt t="138964" x="3378200" y="5445125"/>
          <p14:tracePt t="138972" x="3390900" y="5445125"/>
          <p14:tracePt t="138979" x="3416300" y="5438775"/>
          <p14:tracePt t="138986" x="3433763" y="5438775"/>
          <p14:tracePt t="138993" x="3446463" y="5438775"/>
          <p14:tracePt t="139000" x="3471863" y="5438775"/>
          <p14:tracePt t="139009" x="3489325" y="5438775"/>
          <p14:tracePt t="139016" x="3514725" y="5438775"/>
          <p14:tracePt t="139024" x="3538538" y="5438775"/>
          <p14:tracePt t="139030" x="3570288" y="5438775"/>
          <p14:tracePt t="139040" x="3594100" y="5438775"/>
          <p14:tracePt t="139045" x="3625850" y="5438775"/>
          <p14:tracePt t="139053" x="3649663" y="5434013"/>
          <p14:tracePt t="139060" x="3681413" y="5434013"/>
          <p14:tracePt t="139068" x="3705225" y="5421313"/>
          <p14:tracePt t="139076" x="3736975" y="5421313"/>
          <p14:tracePt t="139082" x="3773488" y="5414963"/>
          <p14:tracePt t="139090" x="3803650" y="5408613"/>
          <p14:tracePt t="139097" x="3829050" y="5408613"/>
          <p14:tracePt t="139105" x="3848100" y="5402263"/>
          <p14:tracePt t="139111" x="3878263" y="5395913"/>
          <p14:tracePt t="139119" x="3897313" y="5395913"/>
          <p14:tracePt t="139127" x="3914775" y="5395913"/>
          <p14:tracePt t="139134" x="3946525" y="5389563"/>
          <p14:tracePt t="139142" x="3963988" y="5389563"/>
          <p14:tracePt t="139149" x="3983038" y="5389563"/>
          <p14:tracePt t="139157" x="3995738" y="5389563"/>
          <p14:tracePt t="139163" x="4013200" y="5389563"/>
          <p14:tracePt t="139172" x="4038600" y="5389563"/>
          <p14:tracePt t="139178" x="4051300" y="5389563"/>
          <p14:tracePt t="139186" x="4064000" y="5389563"/>
          <p14:tracePt t="139193" x="4068763" y="5389563"/>
          <p14:tracePt t="139201" x="4081463" y="5389563"/>
          <p14:tracePt t="139208" x="4094163" y="5389563"/>
          <p14:tracePt t="139216" x="4106863" y="5389563"/>
          <p14:tracePt t="139224" x="4119563" y="5389563"/>
          <p14:tracePt t="139231" x="4137025" y="5389563"/>
          <p14:tracePt t="139239" x="4162425" y="5389563"/>
          <p14:tracePt t="139245" x="4168775" y="5389563"/>
          <p14:tracePt t="139253" x="4179888" y="5389563"/>
          <p14:tracePt t="139260" x="4205288" y="5389563"/>
          <p14:tracePt t="139268" x="4217988" y="5389563"/>
          <p14:tracePt t="139275" x="4224338" y="5389563"/>
          <p14:tracePt t="139282" x="4235450" y="5389563"/>
          <p14:tracePt t="139290" x="4248150" y="5389563"/>
          <p14:tracePt t="139298" x="4260850" y="5389563"/>
          <p14:tracePt t="139306" x="4267200" y="5389563"/>
          <p14:tracePt t="139312" x="4279900" y="5389563"/>
          <p14:tracePt t="139320" x="4284663" y="5389563"/>
          <p14:tracePt t="139327" x="4291013" y="5389563"/>
          <p14:tracePt t="139335" x="4297363" y="5389563"/>
          <p14:tracePt t="139342" x="4303713" y="5389563"/>
          <p14:tracePt t="139350" x="4310063" y="5389563"/>
          <p14:tracePt t="139364" x="4316413" y="5389563"/>
          <p14:tracePt t="139372" x="4322763" y="5389563"/>
          <p14:tracePt t="139388" x="4329113" y="5389563"/>
          <p14:tracePt t="139409" x="4333875" y="5389563"/>
          <p14:tracePt t="139417" x="4340225" y="5389563"/>
          <p14:tracePt t="139431" x="4346575" y="5389563"/>
          <p14:tracePt t="139439" x="4352925" y="5395913"/>
          <p14:tracePt t="139454" x="4359275" y="5395913"/>
          <p14:tracePt t="139461" x="4365625" y="5395913"/>
          <p14:tracePt t="139483" x="4371975" y="5395913"/>
          <p14:tracePt t="145579" x="4346575" y="5402263"/>
          <p14:tracePt t="145586" x="4303713" y="5414963"/>
          <p14:tracePt t="145594" x="4273550" y="5427663"/>
          <p14:tracePt t="145601" x="4248150" y="5434013"/>
          <p14:tracePt t="145608" x="4217988" y="5438775"/>
          <p14:tracePt t="145617" x="4173538" y="5457825"/>
          <p14:tracePt t="145623" x="4137025" y="5476875"/>
          <p14:tracePt t="145632" x="4094163" y="5494338"/>
          <p14:tracePt t="145637" x="4038600" y="5507038"/>
          <p14:tracePt t="145647" x="3989388" y="5526088"/>
          <p14:tracePt t="145653" x="3933825" y="5545138"/>
          <p14:tracePt t="145660" x="3878263" y="5562600"/>
          <p14:tracePt t="145668" x="3829050" y="5581650"/>
          <p14:tracePt t="145676" x="3786188" y="5599113"/>
          <p14:tracePt t="145683" x="3743325" y="5611813"/>
          <p14:tracePt t="145690" x="3705225" y="5624513"/>
          <p14:tracePt t="145698" x="3675063" y="5630863"/>
          <p14:tracePt t="145705" x="3632200" y="5649913"/>
          <p14:tracePt t="145714" x="3594100" y="5654675"/>
          <p14:tracePt t="145719" x="3563938" y="5661025"/>
          <p14:tracePt t="145727" x="3533775" y="5667375"/>
          <p14:tracePt t="145734" x="3508375" y="5673725"/>
          <p14:tracePt t="145742" x="3478213" y="5680075"/>
          <p14:tracePt t="145751" x="3446463" y="5692775"/>
          <p14:tracePt t="145757" x="3422650" y="5692775"/>
          <p14:tracePt t="145765" x="3403600" y="5699125"/>
          <p14:tracePt t="145772" x="3378200" y="5705475"/>
          <p14:tracePt t="145781" x="3367088" y="5705475"/>
          <p14:tracePt t="145787" x="3348038" y="5705475"/>
          <p14:tracePt t="145794" x="3328988" y="5705475"/>
          <p14:tracePt t="145801" x="3317875" y="5705475"/>
          <p14:tracePt t="145809" x="3305175" y="5705475"/>
          <p14:tracePt t="145816" x="3292475" y="5705475"/>
          <p14:tracePt t="145824" x="3279775" y="5705475"/>
          <p14:tracePt t="145838" x="3273425" y="5705475"/>
          <p14:tracePt t="145848" x="3262313" y="5705475"/>
          <p14:tracePt t="145854" x="3255963" y="5705475"/>
          <p14:tracePt t="145861" x="3249613" y="5705475"/>
          <p14:tracePt t="145869" x="3236913" y="5705475"/>
          <p14:tracePt t="145876" x="3230563" y="5699125"/>
          <p14:tracePt t="145902" x="3213100" y="5686425"/>
          <p14:tracePt t="145906" x="3206750" y="5686425"/>
          <p14:tracePt t="145915" x="3194050" y="5680075"/>
          <p14:tracePt t="145920" x="3187700" y="5673725"/>
          <p14:tracePt t="145929" x="3181350" y="5673725"/>
          <p14:tracePt t="145943" x="3175000" y="5667375"/>
          <p14:tracePt t="145958" x="3168650" y="5661025"/>
          <p14:tracePt t="145966" x="3163888" y="5654675"/>
          <p14:tracePt t="145972" x="3151188" y="5649913"/>
          <p14:tracePt t="145981" x="3151188" y="5643563"/>
          <p14:tracePt t="145987" x="3138488" y="5630863"/>
          <p14:tracePt t="145995" x="3132138" y="5618163"/>
          <p14:tracePt t="146002" x="3125788" y="5605463"/>
          <p14:tracePt t="146009" x="3119438" y="5599113"/>
          <p14:tracePt t="146017" x="3113088" y="5599113"/>
          <p14:tracePt t="146025" x="3108325" y="5588000"/>
          <p14:tracePt t="146033" x="3108325" y="5581650"/>
          <p14:tracePt t="146040" x="3108325" y="5575300"/>
          <p14:tracePt t="146048" x="3101975" y="5568950"/>
          <p14:tracePt t="146054" x="3095625" y="5562600"/>
          <p14:tracePt t="146069" x="3089275" y="5556250"/>
          <p14:tracePt t="146077" x="3082925" y="5556250"/>
          <p14:tracePt t="146092" x="3082925" y="5549900"/>
          <p14:tracePt t="146099" x="3082925" y="5545138"/>
          <p14:tracePt t="146115" x="3082925" y="5538788"/>
          <p14:tracePt t="146121" x="3082925" y="5532438"/>
          <p14:tracePt t="146136" x="3076575" y="5532438"/>
          <p14:tracePt t="146151" x="3076575" y="5526088"/>
          <p14:tracePt t="146196" x="3070225" y="5519738"/>
          <p14:tracePt t="146202" x="3063875" y="5519738"/>
          <p14:tracePt t="146218" x="3057525" y="5513388"/>
          <p14:tracePt t="146865" x="3063875" y="5513388"/>
          <p14:tracePt t="146872" x="3076575" y="5513388"/>
          <p14:tracePt t="146880" x="3095625" y="5513388"/>
          <p14:tracePt t="146887" x="3108325" y="5513388"/>
          <p14:tracePt t="146894" x="3119438" y="5513388"/>
          <p14:tracePt t="146902" x="3132138" y="5513388"/>
          <p14:tracePt t="146909" x="3151188" y="5513388"/>
          <p14:tracePt t="146916" x="3168650" y="5513388"/>
          <p14:tracePt t="146924" x="3181350" y="5513388"/>
          <p14:tracePt t="146931" x="3206750" y="5513388"/>
          <p14:tracePt t="146940" x="3230563" y="5513388"/>
          <p14:tracePt t="146946" x="3249613" y="5513388"/>
          <p14:tracePt t="146954" x="3273425" y="5513388"/>
          <p14:tracePt t="146961" x="3298825" y="5513388"/>
          <p14:tracePt t="146969" x="3317875" y="5513388"/>
          <p14:tracePt t="146976" x="3328988" y="5513388"/>
          <p14:tracePt t="146983" x="3348038" y="5513388"/>
          <p14:tracePt t="146991" x="3367088" y="5513388"/>
          <p14:tracePt t="146998" x="3378200" y="5513388"/>
          <p14:tracePt t="147008" x="3390900" y="5513388"/>
          <p14:tracePt t="147013" x="3403600" y="5513388"/>
          <p14:tracePt t="147021" x="3416300" y="5513388"/>
          <p14:tracePt t="147028" x="3429000" y="5513388"/>
          <p14:tracePt t="147036" x="3433763" y="5513388"/>
          <p14:tracePt t="147043" x="3452813" y="5513388"/>
          <p14:tracePt t="147050" x="3459163" y="5513388"/>
          <p14:tracePt t="147058" x="3482975" y="5513388"/>
          <p14:tracePt t="147065" x="3502025" y="5513388"/>
          <p14:tracePt t="147074" x="3514725" y="5513388"/>
          <p14:tracePt t="147080" x="3533775" y="5513388"/>
          <p14:tracePt t="147088" x="3551238" y="5519738"/>
          <p14:tracePt t="147095" x="3563938" y="5519738"/>
          <p14:tracePt t="147102" x="3576638" y="5526088"/>
          <p14:tracePt t="147110" x="3587750" y="5526088"/>
          <p14:tracePt t="147117" x="3600450" y="5526088"/>
          <p14:tracePt t="147125" x="3613150" y="5526088"/>
          <p14:tracePt t="147132" x="3625850" y="5532438"/>
          <p14:tracePt t="147141" x="3638550" y="5532438"/>
          <p14:tracePt t="147147" x="3656013" y="5532438"/>
          <p14:tracePt t="147155" x="3675063" y="5532438"/>
          <p14:tracePt t="147162" x="3687763" y="5532438"/>
          <p14:tracePt t="147170" x="3698875" y="5532438"/>
          <p14:tracePt t="147176" x="3711575" y="5532438"/>
          <p14:tracePt t="147184" x="3724275" y="5532438"/>
          <p14:tracePt t="147192" x="3736975" y="5532438"/>
          <p14:tracePt t="147199" x="3748088" y="5532438"/>
          <p14:tracePt t="147207" x="3760788" y="5532438"/>
          <p14:tracePt t="147213" x="3773488" y="5532438"/>
          <p14:tracePt t="147222" x="3786188" y="5532438"/>
          <p14:tracePt t="147228" x="3798888" y="5532438"/>
          <p14:tracePt t="147236" x="3803650" y="5532438"/>
          <p14:tracePt t="147243" x="3816350" y="5532438"/>
          <p14:tracePt t="147251" x="3829050" y="5532438"/>
          <p14:tracePt t="147259" x="3841750" y="5532438"/>
          <p14:tracePt t="147266" x="3854450" y="5532438"/>
          <p14:tracePt t="147274" x="3865563" y="5532438"/>
          <p14:tracePt t="147280" x="3878263" y="5532438"/>
          <p14:tracePt t="147289" x="3890963" y="5532438"/>
          <p14:tracePt t="147296" x="3903663" y="5538788"/>
          <p14:tracePt t="147303" x="3914775" y="5538788"/>
          <p14:tracePt t="147310" x="3927475" y="5538788"/>
          <p14:tracePt t="147318" x="3940175" y="5538788"/>
          <p14:tracePt t="147325" x="3952875" y="5538788"/>
          <p14:tracePt t="147333" x="3963988" y="5545138"/>
          <p14:tracePt t="147341" x="3983038" y="5545138"/>
          <p14:tracePt t="147347" x="4002088" y="5545138"/>
          <p14:tracePt t="147357" x="4019550" y="5545138"/>
          <p14:tracePt t="147362" x="4044950" y="5545138"/>
          <p14:tracePt t="147370" x="4064000" y="5545138"/>
          <p14:tracePt t="147377" x="4081463" y="5545138"/>
          <p14:tracePt t="147385" x="4094163" y="5545138"/>
          <p14:tracePt t="147392" x="4113213" y="5545138"/>
          <p14:tracePt t="147399" x="4119563" y="5545138"/>
          <p14:tracePt t="147408" x="4130675" y="5545138"/>
          <p14:tracePt t="147414" x="4143375" y="5545138"/>
          <p14:tracePt t="147423" x="4156075" y="5545138"/>
          <p14:tracePt t="147429" x="4162425" y="5545138"/>
          <p14:tracePt t="147437" x="4173538" y="5545138"/>
          <p14:tracePt t="147444" x="4186238" y="5545138"/>
          <p14:tracePt t="147452" x="4198938" y="5545138"/>
          <p14:tracePt t="147459" x="4211638" y="5545138"/>
          <p14:tracePt t="147466" x="4224338" y="5545138"/>
          <p14:tracePt t="147475" x="4235450" y="5545138"/>
          <p14:tracePt t="147481" x="4248150" y="5545138"/>
          <p14:tracePt t="147490" x="4260850" y="5545138"/>
          <p14:tracePt t="147496" x="4267200" y="5545138"/>
          <p14:tracePt t="147504" x="4273550" y="5545138"/>
          <p14:tracePt t="147526" x="4279900" y="5545138"/>
          <p14:tracePt t="147541" x="4284663" y="5545138"/>
          <p14:tracePt t="147548" x="4291013" y="5545138"/>
          <p14:tracePt t="147563" x="4297363" y="5545138"/>
          <p14:tracePt t="147571" x="4303713" y="5545138"/>
          <p14:tracePt t="147689" x="4310063" y="5545138"/>
          <p14:tracePt t="169222" x="4303713" y="5549900"/>
          <p14:tracePt t="169228" x="4291013" y="5556250"/>
          <p14:tracePt t="169236" x="4260850" y="5568950"/>
          <p14:tracePt t="169243" x="4229100" y="5588000"/>
          <p14:tracePt t="169252" x="4173538" y="5611813"/>
          <p14:tracePt t="169258" x="4130675" y="5630863"/>
          <p14:tracePt t="169266" x="4081463" y="5649913"/>
          <p14:tracePt t="169281" x="3963988" y="5673725"/>
          <p14:tracePt t="169289" x="3897313" y="5686425"/>
          <p14:tracePt t="169296" x="3848100" y="5686425"/>
          <p14:tracePt t="169304" x="3786188" y="5692775"/>
          <p14:tracePt t="169310" x="3730625" y="5705475"/>
          <p14:tracePt t="169319" x="3656013" y="5705475"/>
          <p14:tracePt t="169325" x="3606800" y="5705475"/>
          <p14:tracePt t="169333" x="3557588" y="5705475"/>
          <p14:tracePt t="169340" x="3508375" y="5699125"/>
          <p14:tracePt t="169348" x="3452813" y="5692775"/>
          <p14:tracePt t="169355" x="3403600" y="5692775"/>
          <p14:tracePt t="169362" x="3367088" y="5680075"/>
          <p14:tracePt t="169372" x="3322638" y="5680075"/>
          <p14:tracePt t="169377" x="3298825" y="5680075"/>
          <p14:tracePt t="169386" x="3268663" y="5680075"/>
          <p14:tracePt t="169392" x="3243263" y="5680075"/>
          <p14:tracePt t="169400" x="3224213" y="5680075"/>
          <p14:tracePt t="169407" x="3206750" y="5680075"/>
          <p14:tracePt t="169414" x="3175000" y="5673725"/>
          <p14:tracePt t="169421" x="3163888" y="5673725"/>
          <p14:tracePt t="169429" x="3144838" y="5667375"/>
          <p14:tracePt t="169437" x="3132138" y="5667375"/>
          <p14:tracePt t="169444" x="3113088" y="5661025"/>
          <p14:tracePt t="169454" x="3082925" y="5654675"/>
          <p14:tracePt t="169459" x="3063875" y="5643563"/>
          <p14:tracePt t="169468" x="3040063" y="5637213"/>
          <p14:tracePt t="169474" x="3014663" y="5624513"/>
          <p14:tracePt t="169481" x="2990850" y="5611813"/>
          <p14:tracePt t="169489" x="2971800" y="5611813"/>
          <p14:tracePt t="169496" x="2952750" y="5605463"/>
          <p14:tracePt t="169505" x="2935288" y="5599113"/>
          <p14:tracePt t="169511" x="2922588" y="5599113"/>
          <p14:tracePt t="169519" x="2897188" y="5594350"/>
          <p14:tracePt t="169526" x="2886075" y="5588000"/>
          <p14:tracePt t="169535" x="2867025" y="5588000"/>
          <p14:tracePt t="169540" x="2854325" y="5581650"/>
          <p14:tracePt t="169548" x="2843213" y="5575300"/>
          <p14:tracePt t="169555" x="2830513" y="5575300"/>
          <p14:tracePt t="169563" x="2817813" y="5575300"/>
          <p14:tracePt t="169572" x="2805113" y="5575300"/>
          <p14:tracePt t="169578" x="2792413" y="5575300"/>
          <p14:tracePt t="169586" x="2787650" y="5575300"/>
          <p14:tracePt t="169602" x="2774950" y="5575300"/>
          <p14:tracePt t="169608" x="2768600" y="5575300"/>
          <p14:tracePt t="169615" x="2762250" y="5575300"/>
          <p14:tracePt t="169623" x="2755900" y="5575300"/>
          <p14:tracePt t="169630" x="2749550" y="5575300"/>
          <p14:tracePt t="169645" x="2743200" y="5575300"/>
          <p14:tracePt t="169668" x="2738438" y="5575300"/>
          <p14:tracePt t="169675" x="2732088" y="5575300"/>
          <p14:tracePt t="169689" x="2725738" y="5575300"/>
          <p14:tracePt t="169697" x="2719388" y="5575300"/>
          <p14:tracePt t="169712" x="2713038" y="5575300"/>
          <p14:tracePt t="169735" x="2706688" y="5575300"/>
          <p14:tracePt t="169741" x="2700338" y="5575300"/>
          <p14:tracePt t="169771" x="2693988" y="5575300"/>
          <p14:tracePt t="169779" x="2687638" y="5575300"/>
          <p14:tracePt t="169787" x="2687638" y="5568950"/>
          <p14:tracePt t="169793" x="2682875" y="5562600"/>
          <p14:tracePt t="169803" x="2676525" y="5562600"/>
          <p14:tracePt t="169808" x="2676525" y="5556250"/>
          <p14:tracePt t="169816" x="2676525" y="5549900"/>
          <p14:tracePt t="169823" x="2670175" y="5549900"/>
          <p14:tracePt t="169830" x="2657475" y="5545138"/>
          <p14:tracePt t="169846" x="2651125" y="5545138"/>
          <p14:tracePt t="169854" x="2644775" y="5538788"/>
          <p14:tracePt t="169869" x="2638425" y="5532438"/>
          <p14:tracePt t="169886" x="2632075" y="5532438"/>
          <p14:tracePt t="169920" x="2627313" y="5532438"/>
          <p14:tracePt t="169965" x="2627313" y="5526088"/>
          <p14:tracePt t="170054" x="2627313" y="5519738"/>
          <p14:tracePt t="170069" x="2620963" y="5513388"/>
          <p14:tracePt t="170076" x="2614613" y="5513388"/>
          <p14:tracePt t="170084" x="2614613" y="5507038"/>
          <p14:tracePt t="170091" x="2608263" y="5500688"/>
          <p14:tracePt t="170098" x="2601913" y="5489575"/>
          <p14:tracePt t="170106" x="2601913" y="5483225"/>
          <p14:tracePt t="170113" x="2595563" y="5476875"/>
          <p14:tracePt t="170121" x="2589213" y="5464175"/>
          <p14:tracePt t="170143" x="2582863" y="5457825"/>
          <p14:tracePt t="170157" x="2582863" y="5451475"/>
          <p14:tracePt t="170165" x="2582863" y="5445125"/>
          <p14:tracePt t="170248" x="2582863" y="5438775"/>
          <p14:tracePt t="170872" x="2589213" y="5438775"/>
          <p14:tracePt t="170880" x="2595563" y="5438775"/>
          <p14:tracePt t="170886" x="2601913" y="5438775"/>
          <p14:tracePt t="170893" x="2614613" y="5438775"/>
          <p14:tracePt t="170900" x="2620963" y="5438775"/>
          <p14:tracePt t="170908" x="2627313" y="5438775"/>
          <p14:tracePt t="170915" x="2632075" y="5438775"/>
          <p14:tracePt t="170923" x="2638425" y="5438775"/>
          <p14:tracePt t="170930" x="2644775" y="5438775"/>
          <p14:tracePt t="170937" x="2657475" y="5438775"/>
          <p14:tracePt t="170945" x="2663825" y="5438775"/>
          <p14:tracePt t="170952" x="2670175" y="5438775"/>
          <p14:tracePt t="170960" x="2682875" y="5438775"/>
          <p14:tracePt t="170975" x="2687638" y="5438775"/>
          <p14:tracePt t="170990" x="2693988" y="5438775"/>
          <p14:tracePt t="170997" x="2700338" y="5438775"/>
          <p14:tracePt t="171012" x="2706688" y="5438775"/>
          <p14:tracePt t="171018" x="2713038" y="5438775"/>
          <p14:tracePt t="171028" x="2719388" y="5438775"/>
          <p14:tracePt t="171041" x="2732088" y="5445125"/>
          <p14:tracePt t="171048" x="2743200" y="5451475"/>
          <p14:tracePt t="171056" x="2749550" y="5457825"/>
          <p14:tracePt t="171063" x="2755900" y="5457825"/>
          <p14:tracePt t="171071" x="2768600" y="5457825"/>
          <p14:tracePt t="171086" x="2774950" y="5464175"/>
          <p14:tracePt t="171094" x="2787650" y="5464175"/>
          <p14:tracePt t="171101" x="2792413" y="5464175"/>
          <p14:tracePt t="171109" x="2798763" y="5464175"/>
          <p14:tracePt t="171124" x="2805113" y="5464175"/>
          <p14:tracePt t="171147" x="2811463" y="5464175"/>
          <p14:tracePt t="171153" x="2817813" y="5464175"/>
          <p14:tracePt t="171168" x="2824163" y="5464175"/>
          <p14:tracePt t="171198" x="2830513" y="5464175"/>
          <p14:tracePt t="171228" x="2836863" y="5464175"/>
          <p14:tracePt t="171235" x="2843213" y="5464175"/>
          <p14:tracePt t="171258" x="2847975" y="5464175"/>
          <p14:tracePt t="171273" x="2854325" y="5464175"/>
          <p14:tracePt t="171489" x="2847975" y="5464175"/>
          <p14:tracePt t="171503" x="2843213" y="5464175"/>
          <p14:tracePt t="171518" x="2836863" y="5464175"/>
          <p14:tracePt t="171526" x="2830513" y="5464175"/>
          <p14:tracePt t="171541" x="2824163" y="5464175"/>
          <p14:tracePt t="171548" x="2817813" y="5464175"/>
          <p14:tracePt t="171555" x="2811463" y="5464175"/>
          <p14:tracePt t="171571" x="2798763" y="5464175"/>
          <p14:tracePt t="171578" x="2792413" y="5464175"/>
          <p14:tracePt t="171585" x="2787650" y="5464175"/>
          <p14:tracePt t="171592" x="2774950" y="5464175"/>
          <p14:tracePt t="171600" x="2768600" y="5464175"/>
          <p14:tracePt t="171615" x="2755900" y="5464175"/>
          <p14:tracePt t="171622" x="2749550" y="5464175"/>
          <p14:tracePt t="171631" x="2743200" y="5464175"/>
          <p14:tracePt t="171645" x="2738438" y="5464175"/>
          <p14:tracePt t="171652" x="2732088" y="5464175"/>
          <p14:tracePt t="171674" x="2725738" y="5464175"/>
          <p14:tracePt t="171689" x="2719388" y="5464175"/>
          <p14:tracePt t="171698" x="2713038" y="5464175"/>
          <p14:tracePt t="171713" x="2706688" y="5464175"/>
          <p14:tracePt t="171718" x="2700338" y="5464175"/>
          <p14:tracePt t="171727" x="2700338" y="5457825"/>
          <p14:tracePt t="171733" x="2693988" y="5457825"/>
          <p14:tracePt t="171756" x="2687638" y="5457825"/>
          <p14:tracePt t="171771" x="2682875" y="5457825"/>
          <p14:tracePt t="171786" x="2676525" y="5457825"/>
          <p14:tracePt t="171794" x="2670175" y="5457825"/>
          <p14:tracePt t="171808" x="2663825" y="5457825"/>
          <p14:tracePt t="171816" x="2657475" y="5457825"/>
          <p14:tracePt t="171838" x="2651125" y="5457825"/>
          <p14:tracePt t="171852" x="2638425" y="5457825"/>
          <p14:tracePt t="171868" x="2632075" y="5457825"/>
          <p14:tracePt t="171875" x="2627313" y="5457825"/>
          <p14:tracePt t="171904" x="2614613" y="5457825"/>
          <p14:tracePt t="171919" x="2608263" y="5457825"/>
          <p14:tracePt t="171934" x="2601913" y="5457825"/>
          <p14:tracePt t="171949" x="2595563" y="5457825"/>
          <p14:tracePt t="172247" x="2608263" y="5457825"/>
          <p14:tracePt t="172254" x="2627313" y="5457825"/>
          <p14:tracePt t="172262" x="2638425" y="5457825"/>
          <p14:tracePt t="172269" x="2651125" y="5457825"/>
          <p14:tracePt t="172276" x="2663825" y="5457825"/>
          <p14:tracePt t="172284" x="2670175" y="5457825"/>
          <p14:tracePt t="172292" x="2676525" y="5457825"/>
          <p14:tracePt t="172306" x="2682875" y="5457825"/>
          <p14:tracePt t="172313" x="2687638" y="5457825"/>
          <p14:tracePt t="172323" x="2693988" y="5457825"/>
          <p14:tracePt t="172336" x="2700338" y="5457825"/>
          <p14:tracePt t="172343" x="2706688" y="5457825"/>
          <p14:tracePt t="172358" x="2713038" y="5457825"/>
          <p14:tracePt t="172380" x="2719388" y="5457825"/>
          <p14:tracePt t="172389" x="2725738" y="5457825"/>
          <p14:tracePt t="172404" x="2738438" y="5457825"/>
          <p14:tracePt t="172418" x="2743200" y="5457825"/>
          <p14:tracePt t="172425" x="2749550" y="5457825"/>
          <p14:tracePt t="172440" x="2755900" y="5457825"/>
          <p14:tracePt t="172462" x="2762250" y="5457825"/>
          <p14:tracePt t="172471" x="2768600" y="5457825"/>
          <p14:tracePt t="172484" x="2774950" y="5457825"/>
          <p14:tracePt t="172492" x="2781300" y="5457825"/>
          <p14:tracePt t="172514" x="2787650" y="5457825"/>
          <p14:tracePt t="172537" x="2792413" y="5457825"/>
          <p14:tracePt t="172544" x="2798763" y="5457825"/>
          <p14:tracePt t="172552" x="2811463" y="5457825"/>
          <p14:tracePt t="172566" x="2817813" y="5457825"/>
          <p14:tracePt t="172574" x="2824163" y="5457825"/>
          <p14:tracePt t="172590" x="2830513" y="5457825"/>
          <p14:tracePt t="172611" x="2836863" y="5457825"/>
          <p14:tracePt t="172737" x="2824163" y="5457825"/>
          <p14:tracePt t="172744" x="2811463" y="5457825"/>
          <p14:tracePt t="172752" x="2787650" y="5464175"/>
          <p14:tracePt t="172758" x="2774950" y="5464175"/>
          <p14:tracePt t="172766" x="2749550" y="5470525"/>
          <p14:tracePt t="172773" x="2719388" y="5476875"/>
          <p14:tracePt t="172781" x="2693988" y="5476875"/>
          <p14:tracePt t="172788" x="2663825" y="5476875"/>
          <p14:tracePt t="172795" x="2644775" y="5476875"/>
          <p14:tracePt t="172805" x="2627313" y="5476875"/>
          <p14:tracePt t="172810" x="2614613" y="5476875"/>
          <p14:tracePt t="172818" x="2608263" y="5476875"/>
          <p14:tracePt t="172825" x="2601913" y="5476875"/>
          <p14:tracePt t="172833" x="2595563" y="5476875"/>
          <p14:tracePt t="172856" x="2589213" y="5476875"/>
          <p14:tracePt t="172863" x="2582863" y="5476875"/>
          <p14:tracePt t="173102" x="2601913" y="5476875"/>
          <p14:tracePt t="173117" x="2620963" y="5476875"/>
          <p14:tracePt t="173124" x="2632075" y="5476875"/>
          <p14:tracePt t="173131" x="2644775" y="5476875"/>
          <p14:tracePt t="173139" x="2657475" y="5476875"/>
          <p14:tracePt t="173146" x="2670175" y="5476875"/>
          <p14:tracePt t="173153" x="2682875" y="5476875"/>
          <p14:tracePt t="173162" x="2693988" y="5476875"/>
          <p14:tracePt t="173168" x="2700338" y="5476875"/>
          <p14:tracePt t="173178" x="2706688" y="5476875"/>
          <p14:tracePt t="173183" x="2713038" y="5476875"/>
          <p14:tracePt t="173198" x="2719388" y="5476875"/>
          <p14:tracePt t="173206" x="2725738" y="5476875"/>
          <p14:tracePt t="173220" x="2732088" y="5476875"/>
          <p14:tracePt t="173229" x="2738438" y="5476875"/>
          <p14:tracePt t="173258" x="2743200" y="5476875"/>
          <p14:tracePt t="173280" x="2749550" y="5476875"/>
          <p14:tracePt t="173302" x="2755900" y="5476875"/>
          <p14:tracePt t="175740" x="2762250" y="5476875"/>
          <p14:tracePt t="175748" x="2768600" y="5483225"/>
          <p14:tracePt t="175755" x="2781300" y="5489575"/>
          <p14:tracePt t="175763" x="2787650" y="5489575"/>
          <p14:tracePt t="175769" x="2792413" y="5489575"/>
          <p14:tracePt t="175777" x="2798763" y="5489575"/>
          <p14:tracePt t="175784" x="2805113" y="5489575"/>
          <p14:tracePt t="175792" x="2811463" y="5489575"/>
          <p14:tracePt t="175800" x="2817813" y="5489575"/>
          <p14:tracePt t="175807" x="2824163" y="5494338"/>
          <p14:tracePt t="175815" x="2836863" y="5494338"/>
          <p14:tracePt t="175822" x="2836863" y="5500688"/>
          <p14:tracePt t="175829" x="2843213" y="5500688"/>
          <p14:tracePt t="175837" x="2854325" y="5507038"/>
          <p14:tracePt t="175844" x="2867025" y="5513388"/>
          <p14:tracePt t="175851" x="2879725" y="5513388"/>
          <p14:tracePt t="175859" x="2892425" y="5513388"/>
          <p14:tracePt t="175867" x="2903538" y="5513388"/>
          <p14:tracePt t="175874" x="2909888" y="5513388"/>
          <p14:tracePt t="175882" x="2916238" y="5513388"/>
          <p14:tracePt t="175898" x="2935288" y="5513388"/>
          <p14:tracePt t="175903" x="2947988" y="5513388"/>
          <p14:tracePt t="175911" x="2952750" y="5519738"/>
          <p14:tracePt t="175918" x="2959100" y="5519738"/>
          <p14:tracePt t="175926" x="2971800" y="5519738"/>
          <p14:tracePt t="175934" x="2978150" y="5519738"/>
          <p14:tracePt t="175941" x="2984500" y="5519738"/>
          <p14:tracePt t="175963" x="2990850" y="5519738"/>
          <p14:tracePt t="175978" x="2997200" y="5519738"/>
          <p14:tracePt t="176246" x="2997200" y="5513388"/>
          <p14:tracePt t="176260" x="2997200" y="5507038"/>
          <p14:tracePt t="176283" x="2997200" y="5500688"/>
          <p14:tracePt t="176298" x="2997200" y="5494338"/>
          <p14:tracePt t="176313" x="2990850" y="5494338"/>
          <p14:tracePt t="176685" x="2997200" y="5494338"/>
          <p14:tracePt t="176692" x="3003550" y="5494338"/>
          <p14:tracePt t="176922" x="2997200" y="5494338"/>
          <p14:tracePt t="176930" x="2990850" y="5494338"/>
          <p14:tracePt t="177175" x="2997200" y="5494338"/>
          <p14:tracePt t="177183" x="3003550" y="5494338"/>
          <p14:tracePt t="177189" x="3008313" y="5494338"/>
          <p14:tracePt t="177204" x="3014663" y="5494338"/>
          <p14:tracePt t="177212" x="3021013" y="5494338"/>
          <p14:tracePt t="177227" x="3027363" y="5494338"/>
          <p14:tracePt t="177443" x="3014663" y="5494338"/>
          <p14:tracePt t="177457" x="3008313" y="5494338"/>
          <p14:tracePt t="177465" x="3003550" y="5494338"/>
          <p14:tracePt t="177703" x="3008313" y="5494338"/>
          <p14:tracePt t="177717" x="3014663" y="5494338"/>
          <p14:tracePt t="177725" x="3021013" y="5494338"/>
          <p14:tracePt t="177814" x="3008313" y="5494338"/>
          <p14:tracePt t="177822" x="2990850" y="5494338"/>
          <p14:tracePt t="177829" x="2965450" y="5494338"/>
          <p14:tracePt t="177836" x="2947988" y="5500688"/>
          <p14:tracePt t="177845" x="2928938" y="5500688"/>
          <p14:tracePt t="177851" x="2909888" y="5513388"/>
          <p14:tracePt t="177858" x="2897188" y="5513388"/>
          <p14:tracePt t="177866" x="2886075" y="5513388"/>
          <p14:tracePt t="177874" x="2873375" y="5513388"/>
          <p14:tracePt t="177881" x="2860675" y="5513388"/>
          <p14:tracePt t="177897" x="2854325" y="5513388"/>
          <p14:tracePt t="177903" x="2847975" y="5513388"/>
          <p14:tracePt t="177918" x="2843213" y="5513388"/>
          <p14:tracePt t="178357" x="2847975" y="5513388"/>
          <p14:tracePt t="178372" x="2854325" y="5513388"/>
          <p14:tracePt t="178379" x="2860675" y="5513388"/>
          <p14:tracePt t="178394" x="2867025" y="5513388"/>
          <p14:tracePt t="178484" x="2873375" y="5513388"/>
          <p14:tracePt t="178543" x="2879725" y="5513388"/>
          <p14:tracePt t="178587" x="2892425" y="5513388"/>
          <p14:tracePt t="178602" x="2903538" y="5513388"/>
          <p14:tracePt t="178617" x="2909888" y="5513388"/>
          <p14:tracePt t="178624" x="2916238" y="5513388"/>
          <p14:tracePt t="178639" x="2922588" y="5513388"/>
          <p14:tracePt t="179828" x="2941638" y="5513388"/>
          <p14:tracePt t="179836" x="2965450" y="5507038"/>
          <p14:tracePt t="179843" x="2990850" y="5494338"/>
          <p14:tracePt t="179852" x="3008313" y="5494338"/>
          <p14:tracePt t="179858" x="3033713" y="5489575"/>
          <p14:tracePt t="179865" x="3046413" y="5489575"/>
          <p14:tracePt t="179873" x="3057525" y="5489575"/>
          <p14:tracePt t="179890" x="3070225" y="5489575"/>
          <p14:tracePt t="179895" x="3076575" y="5489575"/>
          <p14:tracePt t="179905" x="3089275" y="5489575"/>
          <p14:tracePt t="179919" x="3095625" y="5489575"/>
          <p14:tracePt t="179925" x="3101975" y="5489575"/>
          <p14:tracePt t="179940" x="3108325" y="5489575"/>
          <p14:tracePt t="179963" x="3113088" y="5489575"/>
          <p14:tracePt t="179971" x="3119438" y="5489575"/>
          <p14:tracePt t="179987" x="3125788" y="5489575"/>
          <p14:tracePt t="179992" x="3132138" y="5489575"/>
          <p14:tracePt t="180037" x="3138488" y="5489575"/>
          <p14:tracePt t="180067" x="3144838" y="5489575"/>
          <p14:tracePt t="181338" x="3151188" y="5489575"/>
          <p14:tracePt t="181345" x="3157538" y="5489575"/>
          <p14:tracePt t="181352" x="3168650" y="5483225"/>
          <p14:tracePt t="181360" x="3175000" y="5483225"/>
          <p14:tracePt t="181367" x="3181350" y="5483225"/>
          <p14:tracePt t="181375" x="3187700" y="5483225"/>
          <p14:tracePt t="181382" x="3200400" y="5483225"/>
          <p14:tracePt t="181390" x="3213100" y="5483225"/>
          <p14:tracePt t="181397" x="3224213" y="5483225"/>
          <p14:tracePt t="181404" x="3236913" y="5483225"/>
          <p14:tracePt t="181414" x="3255963" y="5483225"/>
          <p14:tracePt t="181419" x="3279775" y="5483225"/>
          <p14:tracePt t="181427" x="3286125" y="5483225"/>
          <p14:tracePt t="181434" x="3298825" y="5483225"/>
          <p14:tracePt t="181441" x="3322638" y="5483225"/>
          <p14:tracePt t="181449" x="3328988" y="5483225"/>
          <p14:tracePt t="181456" x="3354388" y="5483225"/>
          <p14:tracePt t="181464" x="3367088" y="5483225"/>
          <p14:tracePt t="181470" x="3378200" y="5483225"/>
          <p14:tracePt t="181479" x="3384550" y="5483225"/>
          <p14:tracePt t="181485" x="3397250" y="5483225"/>
          <p14:tracePt t="181493" x="3409950" y="5483225"/>
          <p14:tracePt t="181500" x="3422650" y="5483225"/>
          <p14:tracePt t="181508" x="3433763" y="5483225"/>
          <p14:tracePt t="181515" x="3446463" y="5483225"/>
          <p14:tracePt t="181523" x="3459163" y="5483225"/>
          <p14:tracePt t="181530" x="3471863" y="5483225"/>
          <p14:tracePt t="181537" x="3482975" y="5483225"/>
          <p14:tracePt t="181546" x="3495675" y="5483225"/>
          <p14:tracePt t="181552" x="3508375" y="5483225"/>
          <p14:tracePt t="181560" x="3521075" y="5483225"/>
          <p14:tracePt t="181567" x="3527425" y="5483225"/>
          <p14:tracePt t="181575" x="3538538" y="5483225"/>
          <p14:tracePt t="181582" x="3551238" y="5483225"/>
          <p14:tracePt t="181590" x="3563938" y="5483225"/>
          <p14:tracePt t="181597" x="3576638" y="5483225"/>
          <p14:tracePt t="181604" x="3587750" y="5483225"/>
          <p14:tracePt t="181612" x="3600450" y="5489575"/>
          <p14:tracePt t="181619" x="3613150" y="5489575"/>
          <p14:tracePt t="181628" x="3625850" y="5489575"/>
          <p14:tracePt t="181634" x="3638550" y="5489575"/>
          <p14:tracePt t="181641" x="3649663" y="5494338"/>
          <p14:tracePt t="181649" x="3662363" y="5494338"/>
          <p14:tracePt t="181656" x="3675063" y="5500688"/>
          <p14:tracePt t="181665" x="3687763" y="5500688"/>
          <p14:tracePt t="181671" x="3698875" y="5500688"/>
          <p14:tracePt t="181679" x="3711575" y="5500688"/>
          <p14:tracePt t="181686" x="3724275" y="5500688"/>
          <p14:tracePt t="181695" x="3736975" y="5507038"/>
          <p14:tracePt t="181701" x="3743325" y="5507038"/>
          <p14:tracePt t="181716" x="3754438" y="5507038"/>
          <p14:tracePt t="181723" x="3760788" y="5507038"/>
          <p14:tracePt t="181731" x="3767138" y="5507038"/>
          <p14:tracePt t="181738" x="3779838" y="5507038"/>
          <p14:tracePt t="181746" x="3786188" y="5507038"/>
          <p14:tracePt t="181753" x="3792538" y="5507038"/>
          <p14:tracePt t="181761" x="3798888" y="5507038"/>
          <p14:tracePt t="181768" x="3803650" y="5507038"/>
          <p14:tracePt t="181776" x="3810000" y="5507038"/>
          <p14:tracePt t="181782" x="3822700" y="5507038"/>
          <p14:tracePt t="181790" x="3829050" y="5507038"/>
          <p14:tracePt t="181798" x="3835400" y="5507038"/>
          <p14:tracePt t="181805" x="3841750" y="5507038"/>
          <p14:tracePt t="181813" x="3848100" y="5507038"/>
          <p14:tracePt t="181820" x="3854450" y="5507038"/>
          <p14:tracePt t="181829" x="3865563" y="5507038"/>
          <p14:tracePt t="181835" x="3871913" y="5507038"/>
          <p14:tracePt t="181842" x="3878263" y="5507038"/>
          <p14:tracePt t="181850" x="3884613" y="5507038"/>
          <p14:tracePt t="181857" x="3890963" y="5507038"/>
          <p14:tracePt t="181864" x="3903663" y="5507038"/>
          <p14:tracePt t="181872" x="3914775" y="5507038"/>
          <p14:tracePt t="181880" x="3927475" y="5507038"/>
          <p14:tracePt t="181896" x="3946525" y="5507038"/>
          <p14:tracePt t="181902" x="3959225" y="5507038"/>
          <p14:tracePt t="181916" x="3963988" y="5507038"/>
          <p14:tracePt t="181924" x="3976688" y="5507038"/>
          <p14:tracePt t="181931" x="3983038" y="5507038"/>
          <p14:tracePt t="181939" x="3989388" y="5507038"/>
          <p14:tracePt t="181946" x="4002088" y="5507038"/>
          <p14:tracePt t="181962" x="4008438" y="5507038"/>
          <p14:tracePt t="181968" x="4019550" y="5507038"/>
          <p14:tracePt t="181976" x="4025900" y="5507038"/>
          <p14:tracePt t="181983" x="4032250" y="5507038"/>
          <p14:tracePt t="181991" x="4044950" y="5507038"/>
          <p14:tracePt t="182005" x="4051300" y="5507038"/>
          <p14:tracePt t="182020" x="4057650" y="5507038"/>
          <p14:tracePt t="182028" x="4064000" y="5507038"/>
          <p14:tracePt t="182043" x="4068763" y="5507038"/>
          <p14:tracePt t="182050" x="4075113" y="5507038"/>
          <p14:tracePt t="182065" x="4087813" y="5507038"/>
          <p14:tracePt t="182080" x="4094163" y="5507038"/>
          <p14:tracePt t="182087" x="4106863" y="5507038"/>
          <p14:tracePt t="182096" x="4113213" y="5507038"/>
          <p14:tracePt t="182102" x="4119563" y="5507038"/>
          <p14:tracePt t="182110" x="4124325" y="5507038"/>
          <p14:tracePt t="182132" x="4137025" y="5507038"/>
          <p14:tracePt t="182147" x="4143375" y="5507038"/>
          <p14:tracePt t="182154" x="4149725" y="5507038"/>
          <p14:tracePt t="182162" x="4162425" y="5507038"/>
          <p14:tracePt t="182169" x="4168775" y="5507038"/>
          <p14:tracePt t="182178" x="4173538" y="5507038"/>
          <p14:tracePt t="182184" x="4179888" y="5507038"/>
          <p14:tracePt t="182199" x="4186238" y="5507038"/>
          <p14:tracePt t="182207" x="4192588" y="5507038"/>
          <p14:tracePt t="182214" x="4198938" y="5507038"/>
          <p14:tracePt t="182221" x="4205288" y="5507038"/>
          <p14:tracePt t="182229" x="4211638" y="5507038"/>
          <p14:tracePt t="182245" x="4217988" y="5507038"/>
          <p14:tracePt t="182250" x="4229100" y="5507038"/>
          <p14:tracePt t="182259" x="4235450" y="5507038"/>
          <p14:tracePt t="182266" x="4241800" y="5507038"/>
          <p14:tracePt t="182273" x="4248150" y="5507038"/>
          <p14:tracePt t="182280" x="4254500" y="5507038"/>
          <p14:tracePt t="182303" x="4260850" y="5507038"/>
          <p14:tracePt t="182318" x="4267200" y="5507038"/>
          <p14:tracePt t="182326" x="4273550" y="5507038"/>
          <p14:tracePt t="188630" x="4248150" y="5519738"/>
          <p14:tracePt t="188636" x="4229100" y="5526088"/>
          <p14:tracePt t="188643" x="4217988" y="5526088"/>
          <p14:tracePt t="188651" x="4205288" y="5532438"/>
          <p14:tracePt t="188658" x="4179888" y="5538788"/>
          <p14:tracePt t="188666" x="4162425" y="5538788"/>
          <p14:tracePt t="188674" x="4130675" y="5545138"/>
          <p14:tracePt t="188681" x="4113213" y="5549900"/>
          <p14:tracePt t="188689" x="4087813" y="5549900"/>
          <p14:tracePt t="188695" x="4051300" y="5549900"/>
          <p14:tracePt t="188704" x="4013200" y="5549900"/>
          <p14:tracePt t="188710" x="3970338" y="5549900"/>
          <p14:tracePt t="188718" x="3921125" y="5549900"/>
          <p14:tracePt t="188725" x="3871913" y="5549900"/>
          <p14:tracePt t="188733" x="3822700" y="5549900"/>
          <p14:tracePt t="188740" x="3767138" y="5549900"/>
          <p14:tracePt t="188747" x="3743325" y="5545138"/>
          <p14:tracePt t="188755" x="3711575" y="5545138"/>
          <p14:tracePt t="188762" x="3687763" y="5532438"/>
          <p14:tracePt t="188771" x="3656013" y="5526088"/>
          <p14:tracePt t="188777" x="3632200" y="5526088"/>
          <p14:tracePt t="188785" x="3600450" y="5519738"/>
          <p14:tracePt t="188792" x="3570288" y="5513388"/>
          <p14:tracePt t="188800" x="3544888" y="5513388"/>
          <p14:tracePt t="188807" x="3514725" y="5513388"/>
          <p14:tracePt t="188814" x="3489325" y="5513388"/>
          <p14:tracePt t="188822" x="3459163" y="5513388"/>
          <p14:tracePt t="188829" x="3440113" y="5513388"/>
          <p14:tracePt t="188838" x="3416300" y="5513388"/>
          <p14:tracePt t="188844" x="3397250" y="5513388"/>
          <p14:tracePt t="188852" x="3367088" y="5513388"/>
          <p14:tracePt t="188859" x="3348038" y="5513388"/>
          <p14:tracePt t="188867" x="3328988" y="5513388"/>
          <p14:tracePt t="188873" x="3317875" y="5519738"/>
          <p14:tracePt t="188881" x="3305175" y="5519738"/>
          <p14:tracePt t="188890" x="3279775" y="5519738"/>
          <p14:tracePt t="188896" x="3273425" y="5519738"/>
          <p14:tracePt t="188905" x="3262313" y="5519738"/>
          <p14:tracePt t="188910" x="3249613" y="5519738"/>
          <p14:tracePt t="188919" x="3236913" y="5519738"/>
          <p14:tracePt t="188925" x="3224213" y="5519738"/>
          <p14:tracePt t="188933" x="3217863" y="5519738"/>
          <p14:tracePt t="188941" x="3206750" y="5519738"/>
          <p14:tracePt t="188948" x="3200400" y="5519738"/>
          <p14:tracePt t="188956" x="3194050" y="5519738"/>
          <p14:tracePt t="188963" x="3187700" y="5526088"/>
          <p14:tracePt t="188971" x="3181350" y="5526088"/>
          <p14:tracePt t="188978" x="3175000" y="5526088"/>
          <p14:tracePt t="188986" x="3168650" y="5526088"/>
          <p14:tracePt t="188992" x="3163888" y="5526088"/>
          <p14:tracePt t="189007" x="3157538" y="5526088"/>
          <p14:tracePt t="189015" x="3151188" y="5526088"/>
          <p14:tracePt t="189037" x="3144838" y="5526088"/>
          <p14:tracePt t="189067" x="3138488" y="5526088"/>
          <p14:tracePt t="189074" x="3132138" y="5526088"/>
          <p14:tracePt t="189089" x="3125788" y="5526088"/>
          <p14:tracePt t="189096" x="3119438" y="5526088"/>
          <p14:tracePt t="189105" x="3113088" y="5526088"/>
          <p14:tracePt t="189127" x="3108325" y="5526088"/>
          <p14:tracePt t="189134" x="3101975" y="5526088"/>
          <p14:tracePt t="189149" x="3095625" y="5526088"/>
          <p14:tracePt t="189164" x="3089275" y="5526088"/>
          <p14:tracePt t="190145" x="3095625" y="5526088"/>
          <p14:tracePt t="190153" x="3108325" y="5526088"/>
          <p14:tracePt t="190160" x="3119438" y="5526088"/>
          <p14:tracePt t="190167" x="3132138" y="5526088"/>
          <p14:tracePt t="190175" x="3144838" y="5526088"/>
          <p14:tracePt t="190182" x="3157538" y="5526088"/>
          <p14:tracePt t="190190" x="3168650" y="5526088"/>
          <p14:tracePt t="190197" x="3175000" y="5526088"/>
          <p14:tracePt t="190204" x="3187700" y="5526088"/>
          <p14:tracePt t="190212" x="3200400" y="5526088"/>
          <p14:tracePt t="190218" x="3224213" y="5526088"/>
          <p14:tracePt t="190227" x="3243263" y="5526088"/>
          <p14:tracePt t="190233" x="3255963" y="5526088"/>
          <p14:tracePt t="190241" x="3273425" y="5526088"/>
          <p14:tracePt t="190248" x="3292475" y="5526088"/>
          <p14:tracePt t="190256" x="3305175" y="5532438"/>
          <p14:tracePt t="190263" x="3322638" y="5532438"/>
          <p14:tracePt t="190271" x="3341688" y="5532438"/>
          <p14:tracePt t="190278" x="3354388" y="5532438"/>
          <p14:tracePt t="190285" x="3367088" y="5532438"/>
          <p14:tracePt t="190294" x="3378200" y="5532438"/>
          <p14:tracePt t="190300" x="3384550" y="5532438"/>
          <p14:tracePt t="190309" x="3390900" y="5532438"/>
          <p14:tracePt t="190315" x="3403600" y="5532438"/>
          <p14:tracePt t="190323" x="3409950" y="5532438"/>
          <p14:tracePt t="190330" x="3416300" y="5532438"/>
          <p14:tracePt t="190338" x="3429000" y="5532438"/>
          <p14:tracePt t="190345" x="3440113" y="5532438"/>
          <p14:tracePt t="190352" x="3452813" y="5532438"/>
          <p14:tracePt t="190361" x="3465513" y="5532438"/>
          <p14:tracePt t="190367" x="3482975" y="5532438"/>
          <p14:tracePt t="190375" x="3495675" y="5532438"/>
          <p14:tracePt t="190381" x="3514725" y="5532438"/>
          <p14:tracePt t="190390" x="3538538" y="5532438"/>
          <p14:tracePt t="190397" x="3551238" y="5532438"/>
          <p14:tracePt t="190404" x="3570288" y="5532438"/>
          <p14:tracePt t="190412" x="3582988" y="5532438"/>
          <p14:tracePt t="190419" x="3594100" y="5532438"/>
          <p14:tracePt t="190434" x="3606800" y="5532438"/>
          <p14:tracePt t="190442" x="3613150" y="5532438"/>
          <p14:tracePt t="190448" x="3619500" y="5532438"/>
          <p14:tracePt t="190464" x="3632200" y="5532438"/>
          <p14:tracePt t="190472" x="3638550" y="5532438"/>
          <p14:tracePt t="190478" x="3643313" y="5532438"/>
          <p14:tracePt t="190486" x="3649663" y="5532438"/>
          <p14:tracePt t="190494" x="3656013" y="5532438"/>
          <p14:tracePt t="190501" x="3662363" y="5532438"/>
          <p14:tracePt t="190509" x="3675063" y="5532438"/>
          <p14:tracePt t="190516" x="3681413" y="5532438"/>
          <p14:tracePt t="190524" x="3687763" y="5532438"/>
          <p14:tracePt t="190538" x="3694113" y="5532438"/>
          <p14:tracePt t="190553" x="3698875" y="5532438"/>
          <p14:tracePt t="190561" x="3705225" y="5532438"/>
          <p14:tracePt t="190576" x="3711575" y="5532438"/>
          <p14:tracePt t="190583" x="3717925" y="5532438"/>
          <p14:tracePt t="190598" x="3724275" y="5532438"/>
          <p14:tracePt t="190985" x="3730625" y="5532438"/>
          <p14:tracePt t="190992" x="3730625" y="5526088"/>
          <p14:tracePt t="191000" x="3736975" y="5519738"/>
          <p14:tracePt t="191008" x="3743325" y="5519738"/>
          <p14:tracePt t="191014" x="3748088" y="5507038"/>
          <p14:tracePt t="191023" x="3754438" y="5500688"/>
          <p14:tracePt t="191029" x="3754438" y="5494338"/>
          <p14:tracePt t="191038" x="3760788" y="5494338"/>
          <p14:tracePt t="191044" x="3760788" y="5489575"/>
          <p14:tracePt t="191052" x="3760788" y="5483225"/>
          <p14:tracePt t="191059" x="3767138" y="5483225"/>
          <p14:tracePt t="191067" x="3773488" y="5476875"/>
          <p14:tracePt t="191476" x="3773488" y="5470525"/>
          <p14:tracePt t="191483" x="3773488" y="5464175"/>
          <p14:tracePt t="191490" x="3773488" y="5457825"/>
          <p14:tracePt t="191498" x="3773488" y="5451475"/>
          <p14:tracePt t="191512" x="3773488" y="5445125"/>
          <p14:tracePt t="191519" x="3773488" y="5438775"/>
          <p14:tracePt t="191542" x="3773488" y="5434013"/>
          <p14:tracePt t="191557" x="3773488" y="5427663"/>
          <p14:tracePt t="191565" x="3773488" y="5421313"/>
          <p14:tracePt t="191580" x="3773488" y="5414963"/>
          <p14:tracePt t="191587" x="3773488" y="5408613"/>
          <p14:tracePt t="191602" x="3773488" y="5402263"/>
          <p14:tracePt t="191624" x="3773488" y="5395913"/>
          <p14:tracePt t="191632" x="3773488" y="5389563"/>
          <p14:tracePt t="191647" x="3773488" y="5384800"/>
          <p14:tracePt t="191654" x="3773488" y="5378450"/>
          <p14:tracePt t="191669" x="3773488" y="5372100"/>
          <p14:tracePt t="191676" x="3773488" y="5365750"/>
          <p14:tracePt t="191691" x="3767138" y="5365750"/>
          <p14:tracePt t="191698" x="3767138" y="5359400"/>
          <p14:tracePt t="191713" x="3760788" y="5353050"/>
          <p14:tracePt t="191720" x="3754438" y="5353050"/>
          <p14:tracePt t="191728" x="3754438" y="5346700"/>
          <p14:tracePt t="191736" x="3748088" y="5340350"/>
          <p14:tracePt t="191742" x="3743325" y="5340350"/>
          <p14:tracePt t="191750" x="3743325" y="5334000"/>
          <p14:tracePt t="191757" x="3736975" y="5334000"/>
          <p14:tracePt t="191766" x="3730625" y="5334000"/>
          <p14:tracePt t="191772" x="3730625" y="5329238"/>
          <p14:tracePt t="191779" x="3724275" y="5322888"/>
          <p14:tracePt t="191787" x="3717925" y="5322888"/>
          <p14:tracePt t="191795" x="3711575" y="5322888"/>
          <p14:tracePt t="191801" x="3698875" y="5322888"/>
          <p14:tracePt t="191809" x="3694113" y="5322888"/>
          <p14:tracePt t="191824" x="3681413" y="5322888"/>
          <p14:tracePt t="191833" x="3668713" y="5322888"/>
          <p14:tracePt t="191838" x="3662363" y="5322888"/>
          <p14:tracePt t="191846" x="3649663" y="5322888"/>
          <p14:tracePt t="191854" x="3638550" y="5322888"/>
          <p14:tracePt t="191861" x="3632200" y="5322888"/>
          <p14:tracePt t="191869" x="3625850" y="5322888"/>
          <p14:tracePt t="191876" x="3619500" y="5322888"/>
          <p14:tracePt t="191885" x="3613150" y="5322888"/>
          <p14:tracePt t="191890" x="3600450" y="5322888"/>
          <p14:tracePt t="191899" x="3587750" y="5322888"/>
          <p14:tracePt t="191905" x="3582988" y="5322888"/>
          <p14:tracePt t="191913" x="3570288" y="5322888"/>
          <p14:tracePt t="191929" x="3557588" y="5322888"/>
          <p14:tracePt t="191935" x="3551238" y="5322888"/>
          <p14:tracePt t="191943" x="3544888" y="5322888"/>
          <p14:tracePt t="191951" x="3538538" y="5322888"/>
          <p14:tracePt t="191958" x="3533775" y="5322888"/>
          <p14:tracePt t="191980" x="3527425" y="5322888"/>
          <p14:tracePt t="192032" x="3521075" y="5322888"/>
          <p14:tracePt t="192039" x="3514725" y="5329238"/>
          <p14:tracePt t="192054" x="3508375" y="5329238"/>
          <p14:tracePt t="192062" x="3502025" y="5334000"/>
          <p14:tracePt t="192077" x="3495675" y="5340350"/>
          <p14:tracePt t="192085" x="3495675" y="5346700"/>
          <p14:tracePt t="192100" x="3495675" y="5353050"/>
          <p14:tracePt t="192174" x="3495675" y="5359400"/>
          <p14:tracePt t="192196" x="3495675" y="5365750"/>
          <p14:tracePt t="192203" x="3495675" y="5372100"/>
          <p14:tracePt t="192218" x="3495675" y="5378450"/>
          <p14:tracePt t="192226" x="3495675" y="5384800"/>
          <p14:tracePt t="192234" x="3495675" y="5389563"/>
          <p14:tracePt t="192240" x="3495675" y="5395913"/>
          <p14:tracePt t="192255" x="3502025" y="5395913"/>
          <p14:tracePt t="192263" x="3508375" y="5402263"/>
          <p14:tracePt t="192278" x="3514725" y="5414963"/>
          <p14:tracePt t="192286" x="3521075" y="5414963"/>
          <p14:tracePt t="192293" x="3521075" y="5421313"/>
          <p14:tracePt t="192300" x="3527425" y="5427663"/>
          <p14:tracePt t="192307" x="3533775" y="5438775"/>
          <p14:tracePt t="192317" x="3533775" y="5445125"/>
          <p14:tracePt t="192330" x="3538538" y="5451475"/>
          <p14:tracePt t="192337" x="3544888" y="5457825"/>
          <p14:tracePt t="192345" x="3551238" y="5470525"/>
          <p14:tracePt t="192353" x="3563938" y="5470525"/>
          <p14:tracePt t="192360" x="3570288" y="5476875"/>
          <p14:tracePt t="192368" x="3576638" y="5483225"/>
          <p14:tracePt t="192374" x="3587750" y="5489575"/>
          <p14:tracePt t="192384" x="3587750" y="5494338"/>
          <p14:tracePt t="192397" x="3594100" y="5494338"/>
          <p14:tracePt t="192404" x="3600450" y="5500688"/>
          <p14:tracePt t="192412" x="3606800" y="5500688"/>
          <p14:tracePt t="192420" x="3613150" y="5507038"/>
          <p14:tracePt t="192426" x="3619500" y="5513388"/>
          <p14:tracePt t="192434" x="3625850" y="5513388"/>
          <p14:tracePt t="192441" x="3632200" y="5519738"/>
          <p14:tracePt t="192450" x="3638550" y="5526088"/>
          <p14:tracePt t="192456" x="3649663" y="5526088"/>
          <p14:tracePt t="192464" x="3656013" y="5526088"/>
          <p14:tracePt t="192471" x="3662363" y="5526088"/>
          <p14:tracePt t="192479" x="3675063" y="5526088"/>
          <p14:tracePt t="192493" x="3681413" y="5526088"/>
          <p14:tracePt t="192501" x="3694113" y="5526088"/>
          <p14:tracePt t="192508" x="3698875" y="5526088"/>
          <p14:tracePt t="192517" x="3705225" y="5526088"/>
          <p14:tracePt t="192523" x="3717925" y="5526088"/>
          <p14:tracePt t="192538" x="3724275" y="5526088"/>
          <p14:tracePt t="192546" x="3736975" y="5526088"/>
          <p14:tracePt t="192553" x="3743325" y="5526088"/>
          <p14:tracePt t="192560" x="3748088" y="5526088"/>
          <p14:tracePt t="192568" x="3760788" y="5526088"/>
          <p14:tracePt t="192584" x="3767138" y="5526088"/>
          <p14:tracePt t="192590" x="3779838" y="5526088"/>
          <p14:tracePt t="192598" x="3792538" y="5519738"/>
          <p14:tracePt t="192605" x="3803650" y="5519738"/>
          <p14:tracePt t="192613" x="3816350" y="5513388"/>
          <p14:tracePt t="192620" x="3829050" y="5507038"/>
          <p14:tracePt t="192627" x="3841750" y="5507038"/>
          <p14:tracePt t="192636" x="3854450" y="5500688"/>
          <p14:tracePt t="192642" x="3865563" y="5494338"/>
          <p14:tracePt t="192651" x="3871913" y="5494338"/>
          <p14:tracePt t="192656" x="3878263" y="5489575"/>
          <p14:tracePt t="192666" x="3890963" y="5483225"/>
          <p14:tracePt t="192672" x="3897313" y="5476875"/>
          <p14:tracePt t="192679" x="3903663" y="5470525"/>
          <p14:tracePt t="192687" x="3908425" y="5470525"/>
          <p14:tracePt t="192694" x="3908425" y="5464175"/>
          <p14:tracePt t="192702" x="3921125" y="5457825"/>
          <p14:tracePt t="192709" x="3927475" y="5457825"/>
          <p14:tracePt t="192717" x="3933825" y="5451475"/>
          <p14:tracePt t="192733" x="3940175" y="5451475"/>
          <p14:tracePt t="192738" x="3946525" y="5445125"/>
          <p14:tracePt t="192746" x="3946525" y="5438775"/>
          <p14:tracePt t="192761" x="3952875" y="5434013"/>
          <p14:tracePt t="192769" x="3952875" y="5427663"/>
          <p14:tracePt t="192775" x="3952875" y="5421313"/>
          <p14:tracePt t="192790" x="3952875" y="5408613"/>
          <p14:tracePt t="192805" x="3952875" y="5402263"/>
          <p14:tracePt t="192813" x="3952875" y="5395913"/>
          <p14:tracePt t="192820" x="3952875" y="5384800"/>
          <p14:tracePt t="192835" x="3952875" y="5372100"/>
          <p14:tracePt t="192851" x="3952875" y="5365750"/>
          <p14:tracePt t="192872" x="3952875" y="5359400"/>
          <p14:tracePt t="192879" x="3952875" y="5353050"/>
          <p14:tracePt t="192895" x="3946525" y="5346700"/>
          <p14:tracePt t="192902" x="3940175" y="5346700"/>
          <p14:tracePt t="192909" x="3940175" y="5340350"/>
          <p14:tracePt t="192918" x="3933825" y="5334000"/>
          <p14:tracePt t="192925" x="3927475" y="5334000"/>
          <p14:tracePt t="192933" x="3927475" y="5329238"/>
          <p14:tracePt t="192939" x="3914775" y="5322888"/>
          <p14:tracePt t="192954" x="3908425" y="5322888"/>
          <p14:tracePt t="192962" x="3897313" y="5316538"/>
          <p14:tracePt t="192976" x="3884613" y="5310188"/>
          <p14:tracePt t="192985" x="3878263" y="5303838"/>
          <p14:tracePt t="192991" x="3871913" y="5303838"/>
          <p14:tracePt t="193001" x="3865563" y="5297488"/>
          <p14:tracePt t="193006" x="3859213" y="5291138"/>
          <p14:tracePt t="193014" x="3854450" y="5291138"/>
          <p14:tracePt t="193021" x="3854450" y="5284788"/>
          <p14:tracePt t="193029" x="3848100" y="5284788"/>
          <p14:tracePt t="193036" x="3841750" y="5284788"/>
          <p14:tracePt t="193043" x="3829050" y="5284788"/>
          <p14:tracePt t="193051" x="3822700" y="5284788"/>
          <p14:tracePt t="193058" x="3816350" y="5284788"/>
          <p14:tracePt t="193067" x="3810000" y="5284788"/>
          <p14:tracePt t="193073" x="3803650" y="5284788"/>
          <p14:tracePt t="193080" x="3798888" y="5284788"/>
          <p14:tracePt t="193088" x="3786188" y="5284788"/>
          <p14:tracePt t="193103" x="3767138" y="5284788"/>
          <p14:tracePt t="193110" x="3754438" y="5284788"/>
          <p14:tracePt t="193118" x="3748088" y="5284788"/>
          <p14:tracePt t="193125" x="3736975" y="5284788"/>
          <p14:tracePt t="193134" x="3724275" y="5284788"/>
          <p14:tracePt t="193139" x="3717925" y="5284788"/>
          <p14:tracePt t="193147" x="3705225" y="5284788"/>
          <p14:tracePt t="193155" x="3694113" y="5284788"/>
          <p14:tracePt t="193162" x="3681413" y="5284788"/>
          <p14:tracePt t="193169" x="3668713" y="5284788"/>
          <p14:tracePt t="193177" x="3662363" y="5284788"/>
          <p14:tracePt t="193185" x="3656013" y="5284788"/>
          <p14:tracePt t="193192" x="3649663" y="5284788"/>
          <p14:tracePt t="193200" x="3643313" y="5291138"/>
          <p14:tracePt t="193207" x="3638550" y="5291138"/>
          <p14:tracePt t="193221" x="3632200" y="5291138"/>
          <p14:tracePt t="193229" x="3625850" y="5291138"/>
          <p14:tracePt t="193237" x="3625850" y="5297488"/>
          <p14:tracePt t="193244" x="3613150" y="5297488"/>
          <p14:tracePt t="193252" x="3613150" y="5303838"/>
          <p14:tracePt t="193259" x="3613150" y="5310188"/>
          <p14:tracePt t="193267" x="3606800" y="5310188"/>
          <p14:tracePt t="193274" x="3594100" y="5316538"/>
          <p14:tracePt t="193282" x="3587750" y="5316538"/>
          <p14:tracePt t="193288" x="3582988" y="5316538"/>
          <p14:tracePt t="193296" x="3576638" y="5322888"/>
          <p14:tracePt t="193303" x="3570288" y="5329238"/>
          <p14:tracePt t="193319" x="3570288" y="5334000"/>
          <p14:tracePt t="193326" x="3563938" y="5334000"/>
          <p14:tracePt t="193340" x="3557588" y="5334000"/>
          <p14:tracePt t="193349" x="3551238" y="5334000"/>
          <p14:tracePt t="193355" x="3551238" y="5340350"/>
          <p14:tracePt t="193363" x="3544888" y="5340350"/>
          <p14:tracePt t="193370" x="3538538" y="5346700"/>
          <p14:tracePt t="193378" x="3533775" y="5359400"/>
          <p14:tracePt t="193386" x="3527425" y="5372100"/>
          <p14:tracePt t="193393" x="3514725" y="5389563"/>
          <p14:tracePt t="193401" x="3508375" y="5402263"/>
          <p14:tracePt t="193408" x="3502025" y="5408613"/>
          <p14:tracePt t="193416" x="3502025" y="5421313"/>
          <p14:tracePt t="193423" x="3495675" y="5421313"/>
          <p14:tracePt t="193430" x="3489325" y="5427663"/>
          <p14:tracePt t="193452" x="3489325" y="5434013"/>
          <p14:tracePt t="193459" x="3489325" y="5438775"/>
          <p14:tracePt t="193489" x="3489325" y="5445125"/>
          <p14:tracePt t="193496" x="3489325" y="5451475"/>
          <p14:tracePt t="193511" x="3489325" y="5457825"/>
          <p14:tracePt t="193526" x="3489325" y="5464175"/>
          <p14:tracePt t="193541" x="3489325" y="5470525"/>
          <p14:tracePt t="193550" x="3495675" y="5483225"/>
          <p14:tracePt t="193556" x="3495675" y="5489575"/>
          <p14:tracePt t="193564" x="3502025" y="5494338"/>
          <p14:tracePt t="193571" x="3508375" y="5507038"/>
          <p14:tracePt t="193578" x="3514725" y="5519738"/>
          <p14:tracePt t="193585" x="3521075" y="5526088"/>
          <p14:tracePt t="193593" x="3521075" y="5532438"/>
          <p14:tracePt t="193601" x="3527425" y="5538788"/>
          <p14:tracePt t="193608" x="3533775" y="5538788"/>
          <p14:tracePt t="193617" x="3533775" y="5545138"/>
          <p14:tracePt t="193623" x="3538538" y="5549900"/>
          <p14:tracePt t="193638" x="3538538" y="5556250"/>
          <p14:tracePt t="193645" x="3544888" y="5562600"/>
          <p14:tracePt t="193652" x="3551238" y="5562600"/>
          <p14:tracePt t="193668" x="3557588" y="5562600"/>
          <p14:tracePt t="193683" x="3563938" y="5562600"/>
          <p14:tracePt t="201063" x="3557588" y="5562600"/>
          <p14:tracePt t="201070" x="3538538" y="5562600"/>
          <p14:tracePt t="201077" x="3514725" y="5556250"/>
          <p14:tracePt t="201084" x="3508375" y="5556250"/>
          <p14:tracePt t="201093" x="3482975" y="5549900"/>
          <p14:tracePt t="201099" x="3465513" y="5549900"/>
          <p14:tracePt t="201107" x="3452813" y="5549900"/>
          <p14:tracePt t="201113" x="3433763" y="5549900"/>
          <p14:tracePt t="201121" x="3422650" y="5549900"/>
          <p14:tracePt t="201128" x="3409950" y="5549900"/>
          <p14:tracePt t="201137" x="3397250" y="5549900"/>
          <p14:tracePt t="201144" x="3384550" y="5549900"/>
          <p14:tracePt t="201151" x="3373438" y="5549900"/>
          <p14:tracePt t="201159" x="3360738" y="5549900"/>
          <p14:tracePt t="201175" x="3348038" y="5549900"/>
          <p14:tracePt t="201181" x="3341688" y="5549900"/>
          <p14:tracePt t="201188" x="3335338" y="5549900"/>
          <p14:tracePt t="201196" x="3322638" y="5549900"/>
          <p14:tracePt t="201204" x="3311525" y="5538788"/>
          <p14:tracePt t="201210" x="3298825" y="5538788"/>
          <p14:tracePt t="201219" x="3286125" y="5538788"/>
          <p14:tracePt t="201226" x="3273425" y="5532438"/>
          <p14:tracePt t="201233" x="3262313" y="5526088"/>
          <p14:tracePt t="201242" x="3249613" y="5526088"/>
          <p14:tracePt t="201248" x="3236913" y="5526088"/>
          <p14:tracePt t="201256" x="3224213" y="5519738"/>
          <p14:tracePt t="201263" x="3217863" y="5519738"/>
          <p14:tracePt t="201277" x="3206750" y="5519738"/>
          <p14:tracePt t="201285" x="3200400" y="5519738"/>
          <p14:tracePt t="201292" x="3194050" y="5519738"/>
          <p14:tracePt t="201300" x="3181350" y="5513388"/>
          <p14:tracePt t="201315" x="3168650" y="5513388"/>
          <p14:tracePt t="201323" x="3163888" y="5513388"/>
          <p14:tracePt t="201345" x="3157538" y="5513388"/>
          <p14:tracePt t="201352" x="3151188" y="5513388"/>
          <p14:tracePt t="201360" x="3144838" y="5513388"/>
          <p14:tracePt t="201367" x="3138488" y="5513388"/>
          <p14:tracePt t="201375" x="3138488" y="5507038"/>
          <p14:tracePt t="201382" x="3132138" y="5507038"/>
          <p14:tracePt t="201389" x="3125788" y="5507038"/>
          <p14:tracePt t="201397" x="3119438" y="5507038"/>
          <p14:tracePt t="201412" x="3113088" y="5507038"/>
          <p14:tracePt t="201419" x="3108325" y="5500688"/>
          <p14:tracePt t="201434" x="3101975" y="5500688"/>
          <p14:tracePt t="201442" x="3095625" y="5500688"/>
          <p14:tracePt t="201449" x="3095625" y="5494338"/>
          <p14:tracePt t="201456" x="3089275" y="5494338"/>
          <p14:tracePt t="201554" x="3082925" y="5494338"/>
          <p14:tracePt t="201583" x="3076575" y="5494338"/>
          <p14:tracePt t="203204" x="3082925" y="5494338"/>
          <p14:tracePt t="203226" x="3089275" y="5494338"/>
          <p14:tracePt t="203233" x="3095625" y="5494338"/>
          <p14:tracePt t="203241" x="3101975" y="5494338"/>
          <p14:tracePt t="203248" x="3113088" y="5500688"/>
          <p14:tracePt t="203255" x="3125788" y="5500688"/>
          <p14:tracePt t="203264" x="3138488" y="5500688"/>
          <p14:tracePt t="203271" x="3157538" y="5500688"/>
          <p14:tracePt t="203280" x="3168650" y="5500688"/>
          <p14:tracePt t="203285" x="3181350" y="5500688"/>
          <p14:tracePt t="203294" x="3194050" y="5507038"/>
          <p14:tracePt t="203300" x="3206750" y="5507038"/>
          <p14:tracePt t="203308" x="3213100" y="5507038"/>
          <p14:tracePt t="203315" x="3217863" y="5507038"/>
          <p14:tracePt t="203323" x="3230563" y="5513388"/>
          <p14:tracePt t="203331" x="3243263" y="5513388"/>
          <p14:tracePt t="203337" x="3255963" y="5513388"/>
          <p14:tracePt t="203346" x="3268663" y="5513388"/>
          <p14:tracePt t="203352" x="3279775" y="5513388"/>
          <p14:tracePt t="203361" x="3298825" y="5513388"/>
          <p14:tracePt t="203368" x="3317875" y="5513388"/>
          <p14:tracePt t="203375" x="3328988" y="5513388"/>
          <p14:tracePt t="203382" x="3354388" y="5519738"/>
          <p14:tracePt t="203389" x="3367088" y="5519738"/>
          <p14:tracePt t="203397" x="3378200" y="5519738"/>
          <p14:tracePt t="203404" x="3384550" y="5519738"/>
          <p14:tracePt t="203412" x="3403600" y="5526088"/>
          <p14:tracePt t="203419" x="3409950" y="5526088"/>
          <p14:tracePt t="203428" x="3422650" y="5526088"/>
          <p14:tracePt t="203434" x="3433763" y="5526088"/>
          <p14:tracePt t="203442" x="3446463" y="5532438"/>
          <p14:tracePt t="203449" x="3459163" y="5532438"/>
          <p14:tracePt t="203457" x="3471863" y="5538788"/>
          <p14:tracePt t="203465" x="3489325" y="5538788"/>
          <p14:tracePt t="203471" x="3508375" y="5545138"/>
          <p14:tracePt t="203480" x="3527425" y="5545138"/>
          <p14:tracePt t="203486" x="3544888" y="5549900"/>
          <p14:tracePt t="203495" x="3557588" y="5549900"/>
          <p14:tracePt t="203501" x="3570288" y="5549900"/>
          <p14:tracePt t="203508" x="3587750" y="5549900"/>
          <p14:tracePt t="203516" x="3600450" y="5549900"/>
          <p14:tracePt t="203523" x="3619500" y="5549900"/>
          <p14:tracePt t="203531" x="3632200" y="5549900"/>
          <p14:tracePt t="203538" x="3643313" y="5549900"/>
          <p14:tracePt t="203546" x="3656013" y="5549900"/>
          <p14:tracePt t="203553" x="3668713" y="5549900"/>
          <p14:tracePt t="203562" x="3681413" y="5549900"/>
          <p14:tracePt t="203567" x="3694113" y="5549900"/>
          <p14:tracePt t="203575" x="3711575" y="5549900"/>
          <p14:tracePt t="203582" x="3730625" y="5549900"/>
          <p14:tracePt t="203590" x="3743325" y="5549900"/>
          <p14:tracePt t="203597" x="3760788" y="5549900"/>
          <p14:tracePt t="203605" x="3779838" y="5549900"/>
          <p14:tracePt t="203613" x="3810000" y="5549900"/>
          <p14:tracePt t="203619" x="3829050" y="5549900"/>
          <p14:tracePt t="203629" x="3848100" y="5549900"/>
          <p14:tracePt t="203635" x="3871913" y="5556250"/>
          <p14:tracePt t="203642" x="3890963" y="5556250"/>
          <p14:tracePt t="203649" x="3903663" y="5556250"/>
          <p14:tracePt t="203657" x="3914775" y="5556250"/>
          <p14:tracePt t="203664" x="3927475" y="5556250"/>
          <p14:tracePt t="203672" x="3940175" y="5556250"/>
          <p14:tracePt t="203687" x="3946525" y="5556250"/>
          <p14:tracePt t="203695" x="3959225" y="5556250"/>
          <p14:tracePt t="203701" x="3963988" y="5556250"/>
          <p14:tracePt t="203709" x="3970338" y="5556250"/>
          <p14:tracePt t="203717" x="3983038" y="5556250"/>
          <p14:tracePt t="203724" x="3989388" y="5556250"/>
          <p14:tracePt t="203731" x="4002088" y="5556250"/>
          <p14:tracePt t="203739" x="4013200" y="5556250"/>
          <p14:tracePt t="203747" x="4025900" y="5556250"/>
          <p14:tracePt t="203754" x="4038600" y="5556250"/>
          <p14:tracePt t="203764" x="4051300" y="5556250"/>
          <p14:tracePt t="203768" x="4064000" y="5556250"/>
          <p14:tracePt t="203777" x="4075113" y="5556250"/>
          <p14:tracePt t="203784" x="4087813" y="5556250"/>
          <p14:tracePt t="203791" x="4100513" y="5556250"/>
          <p14:tracePt t="203798" x="4113213" y="5556250"/>
          <p14:tracePt t="203806" x="4124325" y="5556250"/>
          <p14:tracePt t="203814" x="4137025" y="5556250"/>
          <p14:tracePt t="203820" x="4143375" y="5556250"/>
          <p14:tracePt t="203830" x="4156075" y="5556250"/>
          <p14:tracePt t="203835" x="4168775" y="5556250"/>
          <p14:tracePt t="203843" x="4179888" y="5556250"/>
          <p14:tracePt t="203850" x="4192588" y="5556250"/>
          <p14:tracePt t="203856" x="4198938" y="5556250"/>
          <p14:tracePt t="203863" x="4205288" y="5556250"/>
          <p14:tracePt t="203872" x="4217988" y="5556250"/>
          <p14:tracePt t="203887" x="4235450" y="5556250"/>
          <p14:tracePt t="203894" x="4248150" y="5556250"/>
          <p14:tracePt t="203901" x="4254500" y="5556250"/>
          <p14:tracePt t="203909" x="4260850" y="5556250"/>
          <p14:tracePt t="203916" x="4273550" y="5556250"/>
          <p14:tracePt t="203924" x="4284663" y="5556250"/>
          <p14:tracePt t="203931" x="4291013" y="5556250"/>
          <p14:tracePt t="203938" x="4297363" y="5556250"/>
          <p14:tracePt t="203946" x="4303713" y="5556250"/>
          <p14:tracePt t="203954" x="4310063" y="5556250"/>
          <p14:tracePt t="203962" x="4316413" y="5556250"/>
          <p14:tracePt t="203969" x="4329113" y="5556250"/>
          <p14:tracePt t="203977" x="4333875" y="5556250"/>
          <p14:tracePt t="203983" x="4340225" y="5556250"/>
          <p14:tracePt t="203991" x="4346575" y="5556250"/>
          <p14:tracePt t="203998" x="4352925" y="5556250"/>
          <p14:tracePt t="204006" x="4359275" y="5556250"/>
          <p14:tracePt t="204013" x="4371975" y="5556250"/>
          <p14:tracePt t="204029" x="4378325" y="5556250"/>
          <p14:tracePt t="204035" x="4384675" y="5556250"/>
          <p14:tracePt t="204058" x="4389438" y="5556250"/>
          <p14:tracePt t="205144" x="4371975" y="5556250"/>
          <p14:tracePt t="205151" x="4346575" y="5562600"/>
          <p14:tracePt t="205158" x="4303713" y="5568950"/>
          <p14:tracePt t="205168" x="4267200" y="5568950"/>
          <p14:tracePt t="205173" x="4235450" y="5575300"/>
          <p14:tracePt t="205181" x="4211638" y="5581650"/>
          <p14:tracePt t="205188" x="4179888" y="5581650"/>
          <p14:tracePt t="205196" x="4143375" y="5581650"/>
          <p14:tracePt t="205204" x="4106863" y="5581650"/>
          <p14:tracePt t="205210" x="4057650" y="5581650"/>
          <p14:tracePt t="205219" x="4013200" y="5575300"/>
          <p14:tracePt t="205225" x="3976688" y="5575300"/>
          <p14:tracePt t="205235" x="3927475" y="5562600"/>
          <p14:tracePt t="205241" x="3897313" y="5562600"/>
          <p14:tracePt t="205248" x="3859213" y="5562600"/>
          <p14:tracePt t="205255" x="3822700" y="5556250"/>
          <p14:tracePt t="205263" x="3792538" y="5556250"/>
          <p14:tracePt t="205270" x="3773488" y="5556250"/>
          <p14:tracePt t="205278" x="3754438" y="5549900"/>
          <p14:tracePt t="205286" x="3724275" y="5545138"/>
          <p14:tracePt t="205292" x="3705225" y="5545138"/>
          <p14:tracePt t="205301" x="3687763" y="5532438"/>
          <p14:tracePt t="205307" x="3656013" y="5526088"/>
          <p14:tracePt t="205316" x="3643313" y="5526088"/>
          <p14:tracePt t="205322" x="3613150" y="5519738"/>
          <p14:tracePt t="205330" x="3594100" y="5513388"/>
          <p14:tracePt t="205338" x="3576638" y="5513388"/>
          <p14:tracePt t="205344" x="3544888" y="5507038"/>
          <p14:tracePt t="205353" x="3527425" y="5500688"/>
          <p14:tracePt t="205359" x="3508375" y="5500688"/>
          <p14:tracePt t="205368" x="3495675" y="5494338"/>
          <p14:tracePt t="205374" x="3478213" y="5489575"/>
          <p14:tracePt t="205383" x="3452813" y="5489575"/>
          <p14:tracePt t="205388" x="3440113" y="5483225"/>
          <p14:tracePt t="205397" x="3429000" y="5476875"/>
          <p14:tracePt t="205405" x="3416300" y="5476875"/>
          <p14:tracePt t="205411" x="3403600" y="5470525"/>
          <p14:tracePt t="205419" x="3390900" y="5464175"/>
          <p14:tracePt t="205426" x="3378200" y="5464175"/>
          <p14:tracePt t="205435" x="3367088" y="5457825"/>
          <p14:tracePt t="205441" x="3354388" y="5451475"/>
          <p14:tracePt t="205450" x="3341688" y="5451475"/>
          <p14:tracePt t="205456" x="3335338" y="5445125"/>
          <p14:tracePt t="205463" x="3335338" y="5438775"/>
          <p14:tracePt t="205471" x="3322638" y="5438775"/>
          <p14:tracePt t="205479" x="3317875" y="5434013"/>
          <p14:tracePt t="205486" x="3311525" y="5427663"/>
          <p14:tracePt t="205493" x="3298825" y="5427663"/>
          <p14:tracePt t="205500" x="3292475" y="5421313"/>
          <p14:tracePt t="205516" x="3279775" y="5414963"/>
          <p14:tracePt t="205530" x="3273425" y="5414963"/>
          <p14:tracePt t="205537" x="3268663" y="5414963"/>
          <p14:tracePt t="205552" x="3262313" y="5414963"/>
          <p14:tracePt t="205559" x="3255963" y="5414963"/>
          <p14:tracePt t="205574" x="3249613" y="5414963"/>
          <p14:tracePt t="205954" x="3273425" y="5408613"/>
          <p14:tracePt t="205962" x="3322638" y="5402263"/>
          <p14:tracePt t="205969" x="3367088" y="5402263"/>
          <p14:tracePt t="205977" x="3403600" y="5395913"/>
          <p14:tracePt t="205984" x="3433763" y="5384800"/>
          <p14:tracePt t="205991" x="3471863" y="5384800"/>
          <p14:tracePt t="205998" x="3508375" y="5384800"/>
          <p14:tracePt t="206006" x="3538538" y="5384800"/>
          <p14:tracePt t="206014" x="3576638" y="5384800"/>
          <p14:tracePt t="206021" x="3600450" y="5384800"/>
          <p14:tracePt t="206030" x="3625850" y="5384800"/>
          <p14:tracePt t="206035" x="3649663" y="5389563"/>
          <p14:tracePt t="206044" x="3675063" y="5389563"/>
          <p14:tracePt t="206051" x="3687763" y="5389563"/>
          <p14:tracePt t="206058" x="3717925" y="5389563"/>
          <p14:tracePt t="206065" x="3730625" y="5389563"/>
          <p14:tracePt t="206072" x="3748088" y="5389563"/>
          <p14:tracePt t="206080" x="3767138" y="5389563"/>
          <p14:tracePt t="206088" x="3779838" y="5389563"/>
          <p14:tracePt t="206096" x="3792538" y="5389563"/>
          <p14:tracePt t="206102" x="3798888" y="5389563"/>
          <p14:tracePt t="206111" x="3803650" y="5389563"/>
          <p14:tracePt t="206117" x="3810000" y="5389563"/>
          <p14:tracePt t="206132" x="3816350" y="5389563"/>
          <p14:tracePt t="206140" x="3822700" y="5389563"/>
          <p14:tracePt t="206147" x="3835400" y="5389563"/>
          <p14:tracePt t="206154" x="3841750" y="5389563"/>
          <p14:tracePt t="206163" x="3848100" y="5389563"/>
          <p14:tracePt t="206169" x="3854450" y="5389563"/>
          <p14:tracePt t="206179" x="3859213" y="5389563"/>
          <p14:tracePt t="206185" x="3865563" y="5389563"/>
          <p14:tracePt t="206200" x="3878263" y="5389563"/>
          <p14:tracePt t="206207" x="3884613" y="5389563"/>
          <p14:tracePt t="206214" x="3890963" y="5389563"/>
          <p14:tracePt t="206236" x="3897313" y="5389563"/>
          <p14:tracePt t="206251" x="3903663" y="5389563"/>
          <p14:tracePt t="206713" x="3884613" y="5402263"/>
          <p14:tracePt t="206720" x="3865563" y="5414963"/>
          <p14:tracePt t="206727" x="3841750" y="5421313"/>
          <p14:tracePt t="206734" x="3822700" y="5427663"/>
          <p14:tracePt t="206741" x="3810000" y="5427663"/>
          <p14:tracePt t="206749" x="3803650" y="5434013"/>
          <p14:tracePt t="206757" x="3792538" y="5438775"/>
          <p14:tracePt t="206772" x="3786188" y="5438775"/>
          <p14:tracePt t="206794" x="3779838" y="5438775"/>
          <p14:tracePt t="206802" x="3773488" y="5438775"/>
          <p14:tracePt t="206831" x="3767138" y="5445125"/>
          <p14:tracePt t="206846" x="3760788" y="5445125"/>
          <p14:tracePt t="206868" x="3760788" y="5451475"/>
          <p14:tracePt t="206906" x="3754438" y="5451475"/>
          <p14:tracePt t="206913" x="3748088" y="5457825"/>
          <p14:tracePt t="206928" x="3743325" y="5470525"/>
          <p14:tracePt t="206935" x="3730625" y="5470525"/>
          <p14:tracePt t="206943" x="3724275" y="5476875"/>
          <p14:tracePt t="206950" x="3717925" y="5483225"/>
          <p14:tracePt t="206957" x="3705225" y="5494338"/>
          <p14:tracePt t="206965" x="3698875" y="5494338"/>
          <p14:tracePt t="206973" x="3694113" y="5500688"/>
          <p14:tracePt t="206980" x="3687763" y="5507038"/>
          <p14:tracePt t="206995" x="3681413" y="5507038"/>
          <p14:tracePt t="207003" x="3675063" y="5513388"/>
          <p14:tracePt t="207017" x="3668713" y="5513388"/>
          <p14:tracePt t="207024" x="3662363" y="5513388"/>
          <p14:tracePt t="211201" x="3656013" y="5526088"/>
          <p14:tracePt t="211209" x="3649663" y="5545138"/>
          <p14:tracePt t="211216" x="3638550" y="5568950"/>
          <p14:tracePt t="211224" x="3632200" y="5581650"/>
          <p14:tracePt t="211231" x="3619500" y="5594350"/>
          <p14:tracePt t="211238" x="3606800" y="5605463"/>
          <p14:tracePt t="211248" x="3587750" y="5624513"/>
          <p14:tracePt t="211253" x="3576638" y="5649913"/>
          <p14:tracePt t="211261" x="3563938" y="5667375"/>
          <p14:tracePt t="211268" x="3551238" y="5692775"/>
          <p14:tracePt t="211275" x="3527425" y="5710238"/>
          <p14:tracePt t="211284" x="3514725" y="5741988"/>
          <p14:tracePt t="211290" x="3495675" y="5772150"/>
          <p14:tracePt t="211298" x="3482975" y="5791200"/>
          <p14:tracePt t="211305" x="3478213" y="5815013"/>
          <p14:tracePt t="211314" x="3471863" y="5827713"/>
          <p14:tracePt t="211320" x="3459163" y="5840413"/>
          <p14:tracePt t="211328" x="3459163" y="5846763"/>
          <p14:tracePt t="211334" x="3452813" y="5846763"/>
          <p14:tracePt t="211342" x="3446463" y="5859463"/>
          <p14:tracePt t="211357" x="3440113" y="5865813"/>
          <p14:tracePt t="211364" x="3440113" y="5870575"/>
          <p14:tracePt t="211372" x="3433763" y="5870575"/>
          <p14:tracePt t="211381" x="3433763" y="5883275"/>
          <p14:tracePt t="211386" x="3429000" y="5889625"/>
          <p14:tracePt t="211395" x="3422650" y="5895975"/>
          <p14:tracePt t="211416" x="3416300" y="5902325"/>
          <p14:tracePt t="211432" x="3416300" y="5908675"/>
          <p14:tracePt t="211439" x="3416300" y="5915025"/>
          <p14:tracePt t="220092" x="3433763" y="5926138"/>
          <p14:tracePt t="220099" x="3502025" y="5957888"/>
          <p14:tracePt t="220106" x="3563938" y="5975350"/>
          <p14:tracePt t="220113" x="3632200" y="5981700"/>
          <p14:tracePt t="220121" x="3694113" y="6000750"/>
          <p14:tracePt t="220129" x="3767138" y="6013450"/>
          <p14:tracePt t="220136" x="3835400" y="6019800"/>
          <p14:tracePt t="220143" x="3908425" y="6019800"/>
          <p14:tracePt t="220150" x="3970338" y="6019800"/>
          <p14:tracePt t="220158" x="4032250" y="6019800"/>
          <p14:tracePt t="220167" x="4106863" y="6019800"/>
          <p14:tracePt t="220173" x="4156075" y="6019800"/>
          <p14:tracePt t="220180" x="4205288" y="6019800"/>
          <p14:tracePt t="220187" x="4267200" y="6019800"/>
          <p14:tracePt t="220195" x="4329113" y="6019800"/>
          <p14:tracePt t="220202" x="4395788" y="6030913"/>
          <p14:tracePt t="220210" x="4470400" y="6037263"/>
          <p14:tracePt t="220218" x="4545013" y="6049963"/>
          <p14:tracePt t="220225" x="4605338" y="6056313"/>
          <p14:tracePt t="220234" x="4673600" y="6075363"/>
          <p14:tracePt t="220239" x="4722813" y="6086475"/>
          <p14:tracePt t="220247" x="4791075" y="6092825"/>
          <p14:tracePt t="220254" x="4840288" y="6099175"/>
          <p14:tracePt t="220262" x="4895850" y="6111875"/>
          <p14:tracePt t="220271" x="4945063" y="6111875"/>
          <p14:tracePt t="220277" x="4994275" y="6118225"/>
          <p14:tracePt t="220284" x="5024438" y="6124575"/>
          <p14:tracePt t="220291" x="5062538" y="6124575"/>
          <p14:tracePt t="220301" x="5086350" y="6124575"/>
          <p14:tracePt t="220306" x="5111750" y="6124575"/>
          <p14:tracePt t="220315" x="5130800" y="6124575"/>
          <p14:tracePt t="220321" x="5148263" y="6124575"/>
          <p14:tracePt t="220329" x="5160963" y="6124575"/>
          <p14:tracePt t="220336" x="5180013" y="6124575"/>
          <p14:tracePt t="220344" x="5197475" y="6124575"/>
          <p14:tracePt t="220352" x="5210175" y="6124575"/>
          <p14:tracePt t="220359" x="5222875" y="6124575"/>
          <p14:tracePt t="220368" x="5235575" y="6124575"/>
          <p14:tracePt t="220374" x="5240338" y="6124575"/>
          <p14:tracePt t="220381" x="5246688" y="6124575"/>
          <p14:tracePt t="220389" x="5259388" y="6124575"/>
          <p14:tracePt t="220403" x="5265738" y="6124575"/>
          <p14:tracePt t="220411" x="5278438" y="6124575"/>
          <p14:tracePt t="220418" x="5289550" y="6124575"/>
          <p14:tracePt t="220425" x="5302250" y="6118225"/>
          <p14:tracePt t="220433" x="5314950" y="6111875"/>
          <p14:tracePt t="220440" x="5327650" y="6111875"/>
          <p14:tracePt t="220448" x="5340350" y="6092825"/>
          <p14:tracePt t="220455" x="5351463" y="6086475"/>
          <p14:tracePt t="220462" x="5364163" y="6081713"/>
          <p14:tracePt t="220470" x="5383213" y="6069013"/>
          <p14:tracePt t="220478" x="5395913" y="6056313"/>
          <p14:tracePt t="220486" x="5407025" y="6043613"/>
          <p14:tracePt t="220492" x="5426075" y="6030913"/>
          <p14:tracePt t="220500" x="5438775" y="6019800"/>
          <p14:tracePt t="220507" x="5449888" y="6000750"/>
          <p14:tracePt t="220515" x="5468938" y="5988050"/>
          <p14:tracePt t="220522" x="5468938" y="5981700"/>
          <p14:tracePt t="220529" x="5481638" y="5981700"/>
          <p14:tracePt t="220537" x="5487988" y="5975350"/>
          <p14:tracePt t="220545" x="5494338" y="5970588"/>
          <p14:tracePt t="220559" x="5500688" y="5964238"/>
          <p14:tracePt t="220568" x="5505450" y="5957888"/>
          <p14:tracePt t="220583" x="5511800" y="5951538"/>
          <p14:tracePt t="220588" x="5511800" y="5945188"/>
          <p14:tracePt t="220611" x="5511800" y="5938838"/>
          <p14:tracePt t="220627" x="5511800" y="5932488"/>
          <p14:tracePt t="220635" x="5511800" y="5926138"/>
          <p14:tracePt t="220641" x="5511800" y="5915025"/>
          <p14:tracePt t="220650" x="5511800" y="5908675"/>
          <p14:tracePt t="220656" x="5511800" y="5902325"/>
          <p14:tracePt t="220663" x="5511800" y="5895975"/>
          <p14:tracePt t="220671" x="5500688" y="5889625"/>
          <p14:tracePt t="220679" x="5494338" y="5883275"/>
          <p14:tracePt t="220686" x="5481638" y="5870575"/>
          <p14:tracePt t="220693" x="5468938" y="5865813"/>
          <p14:tracePt t="220701" x="5456238" y="5859463"/>
          <p14:tracePt t="220708" x="5445125" y="5846763"/>
          <p14:tracePt t="220717" x="5438775" y="5840413"/>
          <p14:tracePt t="220723" x="5426075" y="5834063"/>
          <p14:tracePt t="220731" x="5419725" y="5821363"/>
          <p14:tracePt t="220738" x="5413375" y="5815013"/>
          <p14:tracePt t="220745" x="5400675" y="5810250"/>
          <p14:tracePt t="220754" x="5395913" y="5797550"/>
          <p14:tracePt t="220760" x="5389563" y="5791200"/>
          <p14:tracePt t="220768" x="5383213" y="5784850"/>
          <p14:tracePt t="220774" x="5383213" y="5778500"/>
          <p14:tracePt t="220784" x="5376863" y="5778500"/>
          <p14:tracePt t="220789" x="5370513" y="5765800"/>
          <p14:tracePt t="220804" x="5364163" y="5759450"/>
          <p14:tracePt t="220819" x="5357813" y="5748338"/>
          <p14:tracePt t="220834" x="5345113" y="5735638"/>
          <p14:tracePt t="220856" x="5345113" y="5729288"/>
          <p14:tracePt t="220864" x="5340350" y="5722938"/>
          <p14:tracePt t="220878" x="5340350" y="5716588"/>
          <p14:tracePt t="220886" x="5334000" y="5710238"/>
          <p14:tracePt t="220901" x="5327650" y="5705475"/>
          <p14:tracePt t="220960" x="5321300" y="5705475"/>
          <p14:tracePt t="221214" x="5340350" y="5705475"/>
          <p14:tracePt t="221221" x="5370513" y="5705475"/>
          <p14:tracePt t="221229" x="5395913" y="5705475"/>
          <p14:tracePt t="221235" x="5413375" y="5705475"/>
          <p14:tracePt t="221243" x="5445125" y="5705475"/>
          <p14:tracePt t="221251" x="5462588" y="5705475"/>
          <p14:tracePt t="221258" x="5481638" y="5705475"/>
          <p14:tracePt t="221266" x="5500688" y="5705475"/>
          <p14:tracePt t="221274" x="5524500" y="5705475"/>
          <p14:tracePt t="221281" x="5530850" y="5705475"/>
          <p14:tracePt t="221289" x="5561013" y="5705475"/>
          <p14:tracePt t="221295" x="5573713" y="5705475"/>
          <p14:tracePt t="221303" x="5599113" y="5705475"/>
          <p14:tracePt t="221310" x="5622925" y="5699125"/>
          <p14:tracePt t="221318" x="5648325" y="5699125"/>
          <p14:tracePt t="221325" x="5678488" y="5692775"/>
          <p14:tracePt t="221332" x="5703888" y="5692775"/>
          <p14:tracePt t="221341" x="5734050" y="5686425"/>
          <p14:tracePt t="221347" x="5759450" y="5680075"/>
          <p14:tracePt t="221356" x="5789613" y="5680075"/>
          <p14:tracePt t="221362" x="5808663" y="5673725"/>
          <p14:tracePt t="221370" x="5838825" y="5667375"/>
          <p14:tracePt t="221377" x="5857875" y="5667375"/>
          <p14:tracePt t="221384" x="5875338" y="5654675"/>
          <p14:tracePt t="221392" x="5907088" y="5649913"/>
          <p14:tracePt t="221399" x="5926138" y="5649913"/>
          <p14:tracePt t="221407" x="5943600" y="5643563"/>
          <p14:tracePt t="221414" x="5975350" y="5637213"/>
          <p14:tracePt t="221423" x="5992813" y="5637213"/>
          <p14:tracePt t="221429" x="6018213" y="5630863"/>
          <p14:tracePt t="221438" x="6042025" y="5624513"/>
          <p14:tracePt t="221444" x="6054725" y="5624513"/>
          <p14:tracePt t="221451" x="6073775" y="5624513"/>
          <p14:tracePt t="221459" x="6091238" y="5624513"/>
          <p14:tracePt t="221466" x="6103938" y="5624513"/>
          <p14:tracePt t="221474" x="6135688" y="5618163"/>
          <p14:tracePt t="221481" x="6153150" y="5611813"/>
          <p14:tracePt t="221489" x="6172200" y="5611813"/>
          <p14:tracePt t="221495" x="6202363" y="5611813"/>
          <p14:tracePt t="221505" x="6227763" y="5611813"/>
          <p14:tracePt t="221511" x="6257925" y="5611813"/>
          <p14:tracePt t="221518" x="6283325" y="5611813"/>
          <p14:tracePt t="221525" x="6313488" y="5611813"/>
          <p14:tracePt t="221533" x="6338888" y="5611813"/>
          <p14:tracePt t="221541" x="6362700" y="5611813"/>
          <p14:tracePt t="221548" x="6381750" y="5611813"/>
          <p14:tracePt t="221556" x="6400800" y="5611813"/>
          <p14:tracePt t="221563" x="6418263" y="5611813"/>
          <p14:tracePt t="221571" x="6430963" y="5611813"/>
          <p14:tracePt t="221578" x="6443663" y="5611813"/>
          <p14:tracePt t="221585" x="6456363" y="5611813"/>
          <p14:tracePt t="221592" x="6467475" y="5611813"/>
          <p14:tracePt t="221600" x="6480175" y="5611813"/>
          <p14:tracePt t="221607" x="6486525" y="5611813"/>
          <p14:tracePt t="221615" x="6492875" y="5611813"/>
          <p14:tracePt t="221623" x="6499225" y="5611813"/>
          <p14:tracePt t="221630" x="6505575" y="5611813"/>
          <p14:tracePt t="221639" x="6511925" y="5611813"/>
          <p14:tracePt t="221644" x="6523038" y="5611813"/>
          <p14:tracePt t="221652" x="6535738" y="5611813"/>
          <p14:tracePt t="221659" x="6548438" y="5611813"/>
          <p14:tracePt t="221667" x="6554788" y="5611813"/>
          <p14:tracePt t="221682" x="6565900" y="5611813"/>
          <p14:tracePt t="221689" x="6572250" y="5611813"/>
          <p14:tracePt t="221696" x="6578600" y="5611813"/>
          <p14:tracePt t="221705" x="6591300" y="5611813"/>
          <p14:tracePt t="221711" x="6597650" y="5611813"/>
          <p14:tracePt t="221726" x="6610350" y="5611813"/>
          <p14:tracePt t="221733" x="6616700" y="5611813"/>
          <p14:tracePt t="221741" x="6621463" y="5611813"/>
          <p14:tracePt t="221749" x="6627813" y="5611813"/>
          <p14:tracePt t="221756" x="6634163" y="5611813"/>
          <p14:tracePt t="221773" x="6640513" y="5611813"/>
          <p14:tracePt t="221793" x="6646863" y="5611813"/>
          <p14:tracePt t="221801" x="6653213" y="5611813"/>
          <p14:tracePt t="221816" x="6659563" y="5611813"/>
          <p14:tracePt t="221824" x="6665913" y="5611813"/>
          <p14:tracePt t="221839" x="6672263" y="5611813"/>
          <p14:tracePt t="221860" x="6677025" y="5611813"/>
          <p14:tracePt t="221868" x="6683375" y="5611813"/>
          <p14:tracePt t="223578" x="6640513" y="5630863"/>
          <p14:tracePt t="223585" x="6561138" y="5649913"/>
          <p14:tracePt t="223592" x="6473825" y="5667375"/>
          <p14:tracePt t="223600" x="6375400" y="5686425"/>
          <p14:tracePt t="223607" x="6276975" y="5705475"/>
          <p14:tracePt t="223615" x="6196013" y="5729288"/>
          <p14:tracePt t="223622" x="6097588" y="5748338"/>
          <p14:tracePt t="223629" x="5975350" y="5765800"/>
          <p14:tracePt t="223638" x="5851525" y="5778500"/>
          <p14:tracePt t="223644" x="5740400" y="5784850"/>
          <p14:tracePt t="223654" x="5641975" y="5797550"/>
          <p14:tracePt t="223659" x="5543550" y="5810250"/>
          <p14:tracePt t="223667" x="5419725" y="5810250"/>
          <p14:tracePt t="223674" x="5284788" y="5810250"/>
          <p14:tracePt t="223682" x="5148263" y="5810250"/>
          <p14:tracePt t="223689" x="5037138" y="5810250"/>
          <p14:tracePt t="223696" x="4938713" y="5810250"/>
          <p14:tracePt t="223704" x="4821238" y="5810250"/>
          <p14:tracePt t="223711" x="4699000" y="5810250"/>
          <p14:tracePt t="223720" x="4575175" y="5803900"/>
          <p14:tracePt t="223726" x="4476750" y="5791200"/>
          <p14:tracePt t="223733" x="4402138" y="5791200"/>
          <p14:tracePt t="223741" x="4322763" y="5784850"/>
          <p14:tracePt t="223748" x="4260850" y="5772150"/>
          <p14:tracePt t="223757" x="4198938" y="5772150"/>
          <p14:tracePt t="223763" x="4124325" y="5765800"/>
          <p14:tracePt t="223770" x="4068763" y="5754688"/>
          <p14:tracePt t="223778" x="4008438" y="5754688"/>
          <p14:tracePt t="223787" x="3959225" y="5748338"/>
          <p14:tracePt t="223793" x="3914775" y="5741988"/>
          <p14:tracePt t="223800" x="3878263" y="5741988"/>
          <p14:tracePt t="223808" x="3854450" y="5741988"/>
          <p14:tracePt t="223815" x="3829050" y="5741988"/>
          <p14:tracePt t="223822" x="3803650" y="5741988"/>
          <p14:tracePt t="223830" x="3786188" y="5741988"/>
          <p14:tracePt t="223838" x="3760788" y="5741988"/>
          <p14:tracePt t="223845" x="3754438" y="5741988"/>
          <p14:tracePt t="223854" x="3730625" y="5741988"/>
          <p14:tracePt t="223859" x="3717925" y="5741988"/>
          <p14:tracePt t="223868" x="3698875" y="5741988"/>
          <p14:tracePt t="223875" x="3681413" y="5741988"/>
          <p14:tracePt t="223882" x="3668713" y="5741988"/>
          <p14:tracePt t="223890" x="3643313" y="5741988"/>
          <p14:tracePt t="223896" x="3619500" y="5741988"/>
          <p14:tracePt t="223904" x="3600450" y="5741988"/>
          <p14:tracePt t="223911" x="3576638" y="5741988"/>
          <p14:tracePt t="223920" x="3544888" y="5741988"/>
          <p14:tracePt t="223926" x="3521075" y="5741988"/>
          <p14:tracePt t="223934" x="3495675" y="5741988"/>
          <p14:tracePt t="223941" x="3478213" y="5741988"/>
          <p14:tracePt t="223948" x="3465513" y="5741988"/>
          <p14:tracePt t="223956" x="3452813" y="5741988"/>
          <p14:tracePt t="223964" x="3440113" y="5741988"/>
          <p14:tracePt t="223978" x="3433763" y="5741988"/>
          <p14:tracePt t="223986" x="3429000" y="5741988"/>
          <p14:tracePt t="223993" x="3422650" y="5741988"/>
          <p14:tracePt t="224076" x="3422650" y="5748338"/>
          <p14:tracePt t="250172" x="3422650" y="5716588"/>
          <p14:tracePt t="250179" x="3433763" y="5667375"/>
          <p14:tracePt t="250186" x="3446463" y="5624513"/>
          <p14:tracePt t="250193" x="3459163" y="5575300"/>
          <p14:tracePt t="250201" x="3465513" y="5519738"/>
          <p14:tracePt t="250208" x="3482975" y="5483225"/>
          <p14:tracePt t="250216" x="3502025" y="5427663"/>
          <p14:tracePt t="250223" x="3521075" y="5372100"/>
          <p14:tracePt t="250232" x="3544888" y="5297488"/>
          <p14:tracePt t="250238" x="3576638" y="5218113"/>
          <p14:tracePt t="250246" x="3594100" y="5143500"/>
          <p14:tracePt t="250252" x="3625850" y="5075238"/>
          <p14:tracePt t="250261" x="3649663" y="5019675"/>
          <p14:tracePt t="250268" x="3668713" y="4976813"/>
          <p14:tracePt t="250275" x="3694113" y="4933950"/>
          <p14:tracePt t="250283" x="3717925" y="4891088"/>
          <p14:tracePt t="250290" x="3736975" y="4859338"/>
          <p14:tracePt t="250298" x="3760788" y="4803775"/>
          <p14:tracePt t="250305" x="3792538" y="4754563"/>
          <p14:tracePt t="250313" x="3816350" y="4699000"/>
          <p14:tracePt t="250320" x="3854450" y="4632325"/>
          <p14:tracePt t="250328" x="3884613" y="4576763"/>
          <p14:tracePt t="250335" x="3921125" y="4521200"/>
          <p14:tracePt t="250342" x="3933825" y="4476750"/>
          <p14:tracePt t="250351" x="3963988" y="4433888"/>
          <p14:tracePt t="250357" x="3976688" y="4403725"/>
          <p14:tracePt t="250365" x="3995738" y="4360863"/>
          <p14:tracePt t="250371" x="4008438" y="4335463"/>
          <p14:tracePt t="250379" x="4025900" y="4305300"/>
          <p14:tracePt t="250386" x="4032250" y="4260850"/>
          <p14:tracePt t="250394" x="4051300" y="4217988"/>
          <p14:tracePt t="250401" x="4057650" y="4168775"/>
          <p14:tracePt t="250408" x="4064000" y="4125913"/>
          <p14:tracePt t="250415" x="4081463" y="4089400"/>
          <p14:tracePt t="250423" x="4087813" y="4044950"/>
          <p14:tracePt t="250431" x="4100513" y="4014788"/>
          <p14:tracePt t="250437" x="4113213" y="3984625"/>
          <p14:tracePt t="250446" x="4119563" y="3959225"/>
          <p14:tracePt t="250460" x="4143375" y="3884613"/>
          <p14:tracePt t="250467" x="4156075" y="3854450"/>
          <p14:tracePt t="250475" x="4186238" y="3811588"/>
          <p14:tracePt t="250482" x="4211638" y="3762375"/>
          <p14:tracePt t="250490" x="4229100" y="3719513"/>
          <p14:tracePt t="250498" x="4254500" y="3675063"/>
          <p14:tracePt t="250505" x="4279900" y="3619500"/>
          <p14:tracePt t="250513" x="4297363" y="3576638"/>
          <p14:tracePt t="250519" x="4316413" y="3546475"/>
          <p14:tracePt t="250527" x="4329113" y="3527425"/>
          <p14:tracePt t="250534" x="4333875" y="3509963"/>
          <p14:tracePt t="250542" x="4340225" y="3484563"/>
          <p14:tracePt t="250549" x="4352925" y="3471863"/>
          <p14:tracePt t="250557" x="4359275" y="3459163"/>
          <p14:tracePt t="250564" x="4365625" y="3448050"/>
          <p14:tracePt t="250571" x="4371975" y="3435350"/>
          <p14:tracePt t="250580" x="4378325" y="3422650"/>
          <p14:tracePt t="250586" x="4395788" y="3403600"/>
          <p14:tracePt t="250594" x="4402138" y="3379788"/>
          <p14:tracePt t="250601" x="4408488" y="3367088"/>
          <p14:tracePt t="250609" x="4408488" y="3354388"/>
          <p14:tracePt t="250616" x="4421188" y="3343275"/>
          <p14:tracePt t="250624" x="4427538" y="3324225"/>
          <p14:tracePt t="250631" x="4433888" y="3311525"/>
          <p14:tracePt t="250639" x="4433888" y="3298825"/>
          <p14:tracePt t="250646" x="4438650" y="3287713"/>
          <p14:tracePt t="250653" x="4445000" y="3275013"/>
          <p14:tracePt t="250661" x="4451350" y="3249613"/>
          <p14:tracePt t="250668" x="4457700" y="3238500"/>
          <p14:tracePt t="250676" x="4457700" y="3219450"/>
          <p14:tracePt t="250683" x="4464050" y="3200400"/>
          <p14:tracePt t="250691" x="4470400" y="3187700"/>
          <p14:tracePt t="250698" x="4470400" y="3176588"/>
          <p14:tracePt t="250705" x="4476750" y="3163888"/>
          <p14:tracePt t="250713" x="4476750" y="3157538"/>
          <p14:tracePt t="250720" x="4476750" y="3144838"/>
          <p14:tracePt t="250728" x="4476750" y="3138488"/>
          <p14:tracePt t="250735" x="4476750" y="3133725"/>
          <p14:tracePt t="250751" x="4476750" y="3127375"/>
          <p14:tracePt t="250758" x="4476750" y="3121025"/>
          <p14:tracePt t="250773" x="4476750" y="3114675"/>
          <p14:tracePt t="250781" x="4476750" y="3108325"/>
          <p14:tracePt t="250796" x="4476750" y="3101975"/>
          <p14:tracePt t="250802" x="4476750" y="3095625"/>
          <p14:tracePt t="250922" x="4476750" y="3089275"/>
          <p14:tracePt t="250959" x="4476750" y="3082925"/>
          <p14:tracePt t="251561" x="4470400" y="3089275"/>
          <p14:tracePt t="251569" x="4457700" y="3101975"/>
          <p14:tracePt t="251576" x="4445000" y="3114675"/>
          <p14:tracePt t="251583" x="4433888" y="3127375"/>
          <p14:tracePt t="251592" x="4421188" y="3138488"/>
          <p14:tracePt t="251598" x="4414838" y="3151188"/>
          <p14:tracePt t="251608" x="4408488" y="3157538"/>
          <p14:tracePt t="251613" x="4395788" y="3163888"/>
          <p14:tracePt t="251621" x="4395788" y="3170238"/>
          <p14:tracePt t="251628" x="4389438" y="3176588"/>
          <p14:tracePt t="251636" x="4384675" y="3176588"/>
          <p14:tracePt t="251643" x="4384675" y="3182938"/>
          <p14:tracePt t="251650" x="4378325" y="3187700"/>
          <p14:tracePt t="251665" x="4371975" y="3187700"/>
          <p14:tracePt t="251674" x="4365625" y="3194050"/>
          <p14:tracePt t="251680" x="4352925" y="3194050"/>
          <p14:tracePt t="251688" x="4346575" y="3200400"/>
          <p14:tracePt t="251695" x="4340225" y="3206750"/>
          <p14:tracePt t="251703" x="4333875" y="3206750"/>
          <p14:tracePt t="251711" x="4329113" y="3213100"/>
          <p14:tracePt t="251717" x="4322763" y="3219450"/>
          <p14:tracePt t="251725" x="4310063" y="3219450"/>
          <p14:tracePt t="251732" x="4303713" y="3225800"/>
          <p14:tracePt t="251741" x="4297363" y="3225800"/>
          <p14:tracePt t="251747" x="4291013" y="3225800"/>
          <p14:tracePt t="251755" x="4291013" y="3232150"/>
          <p14:tracePt t="251762" x="4291013" y="3238500"/>
          <p14:tracePt t="251770" x="4284663" y="3238500"/>
          <p14:tracePt t="251777" x="4279900" y="3243263"/>
          <p14:tracePt t="251784" x="4273550" y="3249613"/>
          <p14:tracePt t="251792" x="4267200" y="3249613"/>
          <p14:tracePt t="251799" x="4267200" y="3255963"/>
          <p14:tracePt t="251808" x="4260850" y="3262313"/>
          <p14:tracePt t="251822" x="4248150" y="3268663"/>
          <p14:tracePt t="251829" x="4241800" y="3268663"/>
          <p14:tracePt t="251836" x="4235450" y="3268663"/>
          <p14:tracePt t="251844" x="4224338" y="3275013"/>
          <p14:tracePt t="251851" x="4217988" y="3281363"/>
          <p14:tracePt t="251859" x="4211638" y="3294063"/>
          <p14:tracePt t="251866" x="4198938" y="3305175"/>
          <p14:tracePt t="251875" x="4192588" y="3311525"/>
          <p14:tracePt t="251881" x="4179888" y="3330575"/>
          <p14:tracePt t="251892" x="4168775" y="3343275"/>
          <p14:tracePt t="251896" x="4162425" y="3354388"/>
          <p14:tracePt t="251903" x="4149725" y="3360738"/>
          <p14:tracePt t="251911" x="4143375" y="3367088"/>
          <p14:tracePt t="251918" x="4137025" y="3379788"/>
          <p14:tracePt t="251933" x="4130675" y="3386138"/>
          <p14:tracePt t="251941" x="4130675" y="3392488"/>
          <p14:tracePt t="251956" x="4124325" y="3392488"/>
          <p14:tracePt t="251970" x="4119563" y="3392488"/>
          <p14:tracePt t="252409" x="4124325" y="3392488"/>
          <p14:tracePt t="252432" x="4130675" y="3386138"/>
          <p14:tracePt t="252447" x="4143375" y="3379788"/>
          <p14:tracePt t="252454" x="4149725" y="3373438"/>
          <p14:tracePt t="252461" x="4156075" y="3373438"/>
          <p14:tracePt t="252469" x="4162425" y="3373438"/>
          <p14:tracePt t="252476" x="4168775" y="3373438"/>
          <p14:tracePt t="252490" x="4173538" y="3373438"/>
          <p14:tracePt t="252498" x="4179888" y="3373438"/>
          <p14:tracePt t="252505" x="4186238" y="3373438"/>
          <p14:tracePt t="252521" x="4192588" y="3373438"/>
          <p14:tracePt t="252528" x="4198938" y="3373438"/>
          <p14:tracePt t="252536" x="4211638" y="3373438"/>
          <p14:tracePt t="252551" x="4224338" y="3373438"/>
          <p14:tracePt t="252558" x="4229100" y="3373438"/>
          <p14:tracePt t="252566" x="4241800" y="3367088"/>
          <p14:tracePt t="252572" x="4254500" y="3367088"/>
          <p14:tracePt t="252580" x="4260850" y="3367088"/>
          <p14:tracePt t="252587" x="4267200" y="3367088"/>
          <p14:tracePt t="252610" x="4273550" y="3367088"/>
          <p14:tracePt t="252624" x="4279900" y="3367088"/>
          <p14:tracePt t="252632" x="4284663" y="3367088"/>
          <p14:tracePt t="252647" x="4291013" y="3367088"/>
          <p14:tracePt t="252654" x="4297363" y="3367088"/>
          <p14:tracePt t="252669" x="4303713" y="3367088"/>
          <p14:tracePt t="252691" x="4310063" y="3367088"/>
          <p14:tracePt t="252699" x="4316413" y="3367088"/>
          <p14:tracePt t="253777" x="4273550" y="3367088"/>
          <p14:tracePt t="253784" x="4224338" y="3367088"/>
          <p14:tracePt t="253791" x="4192588" y="3367088"/>
          <p14:tracePt t="253799" x="4149725" y="3367088"/>
          <p14:tracePt t="253806" x="4119563" y="3367088"/>
          <p14:tracePt t="253814" x="4075113" y="3360738"/>
          <p14:tracePt t="253821" x="4032250" y="3360738"/>
          <p14:tracePt t="253829" x="3995738" y="3360738"/>
          <p14:tracePt t="253838" x="3970338" y="3354388"/>
          <p14:tracePt t="253843" x="3927475" y="3354388"/>
          <p14:tracePt t="253853" x="3890963" y="3343275"/>
          <p14:tracePt t="253859" x="3859213" y="3343275"/>
          <p14:tracePt t="253866" x="3841750" y="3343275"/>
          <p14:tracePt t="253873" x="3822700" y="3343275"/>
          <p14:tracePt t="253881" x="3803650" y="3336925"/>
          <p14:tracePt t="253888" x="3779838" y="3336925"/>
          <p14:tracePt t="253896" x="3773488" y="3336925"/>
          <p14:tracePt t="253904" x="3760788" y="3336925"/>
          <p14:tracePt t="253910" x="3748088" y="3330575"/>
          <p14:tracePt t="253920" x="3743325" y="3330575"/>
          <p14:tracePt t="253926" x="3736975" y="3330575"/>
          <p14:tracePt t="253933" x="3730625" y="3330575"/>
          <p14:tracePt t="253940" x="3724275" y="3330575"/>
          <p14:tracePt t="253955" x="3717925" y="3330575"/>
          <p14:tracePt t="253962" x="3711575" y="3330575"/>
          <p14:tracePt t="253977" x="3711575" y="3324225"/>
          <p14:tracePt t="253986" x="3705225" y="3324225"/>
          <p14:tracePt t="254000" x="3698875" y="3324225"/>
          <p14:tracePt t="254008" x="3694113" y="3324225"/>
          <p14:tracePt t="254022" x="3687763" y="3324225"/>
          <p14:tracePt t="254030" x="3681413" y="3324225"/>
          <p14:tracePt t="254037" x="3675063" y="3324225"/>
          <p14:tracePt t="254044" x="3668713" y="3324225"/>
          <p14:tracePt t="254052" x="3656013" y="3324225"/>
          <p14:tracePt t="254059" x="3638550" y="3324225"/>
          <p14:tracePt t="254069" x="3613150" y="3324225"/>
          <p14:tracePt t="254074" x="3594100" y="3324225"/>
          <p14:tracePt t="254081" x="3570288" y="3324225"/>
          <p14:tracePt t="254089" x="3533775" y="3324225"/>
          <p14:tracePt t="254096" x="3495675" y="3324225"/>
          <p14:tracePt t="254104" x="3465513" y="3324225"/>
          <p14:tracePt t="254111" x="3429000" y="3311525"/>
          <p14:tracePt t="254121" x="3390900" y="3311525"/>
          <p14:tracePt t="254126" x="3360738" y="3305175"/>
          <p14:tracePt t="254135" x="3341688" y="3298825"/>
          <p14:tracePt t="254141" x="3322638" y="3298825"/>
          <p14:tracePt t="254156" x="3279775" y="3294063"/>
          <p14:tracePt t="254163" x="3255963" y="3287713"/>
          <p14:tracePt t="254170" x="3243263" y="3287713"/>
          <p14:tracePt t="254178" x="3213100" y="3287713"/>
          <p14:tracePt t="254186" x="3200400" y="3281363"/>
          <p14:tracePt t="254193" x="3168650" y="3275013"/>
          <p14:tracePt t="254202" x="3163888" y="3275013"/>
          <p14:tracePt t="254207" x="3138488" y="3275013"/>
          <p14:tracePt t="254215" x="3119438" y="3275013"/>
          <p14:tracePt t="254222" x="3108325" y="3275013"/>
          <p14:tracePt t="254230" x="3089275" y="3275013"/>
          <p14:tracePt t="254238" x="3070225" y="3275013"/>
          <p14:tracePt t="254245" x="3057525" y="3275013"/>
          <p14:tracePt t="254253" x="3046413" y="3275013"/>
          <p14:tracePt t="254260" x="3033713" y="3275013"/>
          <p14:tracePt t="254269" x="3027363" y="3275013"/>
          <p14:tracePt t="254274" x="3021013" y="3275013"/>
          <p14:tracePt t="254282" x="3008313" y="3268663"/>
          <p14:tracePt t="254297" x="3003550" y="3268663"/>
          <p14:tracePt t="254312" x="2997200" y="3268663"/>
          <p14:tracePt t="254320" x="2990850" y="3268663"/>
          <p14:tracePt t="254337" x="2984500" y="3268663"/>
          <p14:tracePt t="254341" x="2978150" y="3268663"/>
          <p14:tracePt t="254647" x="2997200" y="3268663"/>
          <p14:tracePt t="254661" x="3040063" y="3268663"/>
          <p14:tracePt t="254669" x="3063875" y="3268663"/>
          <p14:tracePt t="254676" x="3095625" y="3268663"/>
          <p14:tracePt t="254684" x="3119438" y="3268663"/>
          <p14:tracePt t="254691" x="3151188" y="3268663"/>
          <p14:tracePt t="254698" x="3175000" y="3268663"/>
          <p14:tracePt t="254706" x="3206750" y="3268663"/>
          <p14:tracePt t="254713" x="3230563" y="3268663"/>
          <p14:tracePt t="254722" x="3249613" y="3268663"/>
          <p14:tracePt t="254728" x="3273425" y="3268663"/>
          <p14:tracePt t="254735" x="3292475" y="3268663"/>
          <p14:tracePt t="254742" x="3311525" y="3268663"/>
          <p14:tracePt t="254750" x="3322638" y="3268663"/>
          <p14:tracePt t="254757" x="3341688" y="3275013"/>
          <p14:tracePt t="254765" x="3360738" y="3275013"/>
          <p14:tracePt t="254772" x="3373438" y="3281363"/>
          <p14:tracePt t="254779" x="3397250" y="3281363"/>
          <p14:tracePt t="254787" x="3416300" y="3281363"/>
          <p14:tracePt t="254794" x="3440113" y="3281363"/>
          <p14:tracePt t="254802" x="3465513" y="3281363"/>
          <p14:tracePt t="254809" x="3482975" y="3281363"/>
          <p14:tracePt t="254817" x="3508375" y="3281363"/>
          <p14:tracePt t="254824" x="3527425" y="3281363"/>
          <p14:tracePt t="254832" x="3557588" y="3281363"/>
          <p14:tracePt t="254839" x="3576638" y="3281363"/>
          <p14:tracePt t="254846" x="3606800" y="3281363"/>
          <p14:tracePt t="254855" x="3625850" y="3281363"/>
          <p14:tracePt t="254861" x="3643313" y="3281363"/>
          <p14:tracePt t="254869" x="3656013" y="3281363"/>
          <p14:tracePt t="254876" x="3675063" y="3281363"/>
          <p14:tracePt t="254884" x="3687763" y="3281363"/>
          <p14:tracePt t="254891" x="3698875" y="3281363"/>
          <p14:tracePt t="254898" x="3711575" y="3281363"/>
          <p14:tracePt t="254906" x="3717925" y="3281363"/>
          <p14:tracePt t="254913" x="3730625" y="3281363"/>
          <p14:tracePt t="254922" x="3743325" y="3281363"/>
          <p14:tracePt t="254937" x="3748088" y="3281363"/>
          <p14:tracePt t="254943" x="3760788" y="3281363"/>
          <p14:tracePt t="254951" x="3773488" y="3281363"/>
          <p14:tracePt t="254958" x="3786188" y="3281363"/>
          <p14:tracePt t="254965" x="3798888" y="3281363"/>
          <p14:tracePt t="254973" x="3810000" y="3281363"/>
          <p14:tracePt t="254980" x="3822700" y="3281363"/>
          <p14:tracePt t="254988" x="3835400" y="3281363"/>
          <p14:tracePt t="254995" x="3854450" y="3281363"/>
          <p14:tracePt t="255003" x="3871913" y="3281363"/>
          <p14:tracePt t="255010" x="3884613" y="3281363"/>
          <p14:tracePt t="255018" x="3903663" y="3281363"/>
          <p14:tracePt t="255025" x="3921125" y="3281363"/>
          <p14:tracePt t="255032" x="3940175" y="3281363"/>
          <p14:tracePt t="255039" x="3963988" y="3281363"/>
          <p14:tracePt t="255047" x="3976688" y="3281363"/>
          <p14:tracePt t="255055" x="3989388" y="3281363"/>
          <p14:tracePt t="255062" x="3995738" y="3281363"/>
          <p14:tracePt t="255070" x="4008438" y="3281363"/>
          <p14:tracePt t="255077" x="4013200" y="3281363"/>
          <p14:tracePt t="255084" x="4019550" y="3281363"/>
          <p14:tracePt t="255092" x="4032250" y="3281363"/>
          <p14:tracePt t="255099" x="4044950" y="3281363"/>
          <p14:tracePt t="255106" x="4057650" y="3281363"/>
          <p14:tracePt t="255114" x="4068763" y="3281363"/>
          <p14:tracePt t="255122" x="4081463" y="3281363"/>
          <p14:tracePt t="255129" x="4087813" y="3281363"/>
          <p14:tracePt t="255138" x="4100513" y="3281363"/>
          <p14:tracePt t="255143" x="4106863" y="3281363"/>
          <p14:tracePt t="255152" x="4119563" y="3281363"/>
          <p14:tracePt t="255158" x="4124325" y="3281363"/>
          <p14:tracePt t="255166" x="4137025" y="3287713"/>
          <p14:tracePt t="255173" x="4149725" y="3287713"/>
          <p14:tracePt t="255181" x="4156075" y="3294063"/>
          <p14:tracePt t="255196" x="4168775" y="3294063"/>
          <p14:tracePt t="255210" x="4173538" y="3294063"/>
          <p14:tracePt t="255217" x="4179888" y="3294063"/>
          <p14:tracePt t="255233" x="4186238" y="3294063"/>
          <p14:tracePt t="255240" x="4192588" y="3294063"/>
          <p14:tracePt t="255256" x="4198938" y="3294063"/>
          <p14:tracePt t="263826" x="4192588" y="3298825"/>
          <p14:tracePt t="263834" x="4168775" y="3305175"/>
          <p14:tracePt t="263841" x="4149725" y="3317875"/>
          <p14:tracePt t="263848" x="4137025" y="3324225"/>
          <p14:tracePt t="263856" x="4119563" y="3330575"/>
          <p14:tracePt t="263865" x="4094163" y="3336925"/>
          <p14:tracePt t="263870" x="4081463" y="3343275"/>
          <p14:tracePt t="263878" x="4064000" y="3348038"/>
          <p14:tracePt t="263887" x="4044950" y="3354388"/>
          <p14:tracePt t="263893" x="4032250" y="3354388"/>
          <p14:tracePt t="263900" x="4008438" y="3360738"/>
          <p14:tracePt t="263907" x="3989388" y="3373438"/>
          <p14:tracePt t="263916" x="3970338" y="3379788"/>
          <p14:tracePt t="263922" x="3952875" y="3386138"/>
          <p14:tracePt t="263931" x="3940175" y="3392488"/>
          <p14:tracePt t="263938" x="3908425" y="3398838"/>
          <p14:tracePt t="263945" x="3897313" y="3403600"/>
          <p14:tracePt t="263952" x="3865563" y="3409950"/>
          <p14:tracePt t="263959" x="3854450" y="3422650"/>
          <p14:tracePt t="263968" x="3835400" y="3429000"/>
          <p14:tracePt t="263975" x="3816350" y="3435350"/>
          <p14:tracePt t="263984" x="3803650" y="3435350"/>
          <p14:tracePt t="263989" x="3792538" y="3441700"/>
          <p14:tracePt t="263998" x="3779838" y="3448050"/>
          <p14:tracePt t="264003" x="3767138" y="3448050"/>
          <p14:tracePt t="264012" x="3754438" y="3448050"/>
          <p14:tracePt t="264019" x="3748088" y="3448050"/>
          <p14:tracePt t="264026" x="3743325" y="3448050"/>
          <p14:tracePt t="264034" x="3730625" y="3448050"/>
          <p14:tracePt t="264048" x="3717925" y="3448050"/>
          <p14:tracePt t="264064" x="3711575" y="3448050"/>
          <p14:tracePt t="264079" x="3698875" y="3448050"/>
          <p14:tracePt t="264085" x="3694113" y="3448050"/>
          <p14:tracePt t="264093" x="3687763" y="3448050"/>
          <p14:tracePt t="264100" x="3675063" y="3448050"/>
          <p14:tracePt t="264108" x="3668713" y="3448050"/>
          <p14:tracePt t="264115" x="3662363" y="3448050"/>
          <p14:tracePt t="264123" x="3656013" y="3448050"/>
          <p14:tracePt t="264130" x="3643313" y="3448050"/>
          <p14:tracePt t="264137" x="3632200" y="3448050"/>
          <p14:tracePt t="264146" x="3625850" y="3448050"/>
          <p14:tracePt t="264152" x="3619500" y="3441700"/>
          <p14:tracePt t="264160" x="3606800" y="3441700"/>
          <p14:tracePt t="264175" x="3600450" y="3441700"/>
          <p14:tracePt t="264182" x="3600450" y="3435350"/>
          <p14:tracePt t="264190" x="3594100" y="3435350"/>
          <p14:tracePt t="264197" x="3587750" y="3435350"/>
          <p14:tracePt t="264205" x="3576638" y="3429000"/>
          <p14:tracePt t="264213" x="3563938" y="3422650"/>
          <p14:tracePt t="264219" x="3551238" y="3422650"/>
          <p14:tracePt t="264227" x="3538538" y="3416300"/>
          <p14:tracePt t="264234" x="3527425" y="3409950"/>
          <p14:tracePt t="264242" x="3514725" y="3409950"/>
          <p14:tracePt t="264249" x="3495675" y="3403600"/>
          <p14:tracePt t="264257" x="3471863" y="3398838"/>
          <p14:tracePt t="264266" x="3446463" y="3398838"/>
          <p14:tracePt t="264271" x="3429000" y="3392488"/>
          <p14:tracePt t="264279" x="3403600" y="3379788"/>
          <p14:tracePt t="264286" x="3384550" y="3379788"/>
          <p14:tracePt t="264294" x="3367088" y="3373438"/>
          <p14:tracePt t="264301" x="3354388" y="3367088"/>
          <p14:tracePt t="264309" x="3335338" y="3367088"/>
          <p14:tracePt t="264315" x="3322638" y="3367088"/>
          <p14:tracePt t="264324" x="3311525" y="3367088"/>
          <p14:tracePt t="264331" x="3298825" y="3367088"/>
          <p14:tracePt t="264338" x="3286125" y="3367088"/>
          <p14:tracePt t="264346" x="3273425" y="3367088"/>
          <p14:tracePt t="264353" x="3268663" y="3367088"/>
          <p14:tracePt t="264361" x="3255963" y="3367088"/>
          <p14:tracePt t="264368" x="3249613" y="3367088"/>
          <p14:tracePt t="264391" x="3243263" y="3367088"/>
          <p14:tracePt t="264398" x="3236913" y="3367088"/>
          <p14:tracePt t="264420" x="3230563" y="3367088"/>
          <p14:tracePt t="264435" x="3224213" y="3367088"/>
          <p14:tracePt t="264458" x="3217863" y="3367088"/>
          <p14:tracePt t="264464" x="3213100" y="3367088"/>
          <p14:tracePt t="264472" x="3213100" y="3360738"/>
          <p14:tracePt t="264487" x="3206750" y="3360738"/>
          <p14:tracePt t="264495" x="3200400" y="3360738"/>
          <p14:tracePt t="264502" x="3194050" y="3360738"/>
          <p14:tracePt t="264516" x="3181350" y="3360738"/>
          <p14:tracePt t="264531" x="3175000" y="3360738"/>
          <p14:tracePt t="264562" x="3163888" y="3360738"/>
          <p14:tracePt t="264681" x="3157538" y="3360738"/>
          <p14:tracePt t="264740" x="3151188" y="3360738"/>
          <p14:tracePt t="264755" x="3144838" y="3360738"/>
          <p14:tracePt t="264763" x="3138488" y="3354388"/>
          <p14:tracePt t="264778" x="3138488" y="3348038"/>
          <p14:tracePt t="264785" x="3132138" y="3348038"/>
          <p14:tracePt t="264800" x="3125788" y="3348038"/>
          <p14:tracePt t="264822" x="3119438" y="3343275"/>
          <p14:tracePt t="264852" x="3119438" y="3336925"/>
          <p14:tracePt t="265261" x="3125788" y="3336925"/>
          <p14:tracePt t="265269" x="3132138" y="3336925"/>
          <p14:tracePt t="265290" x="3138488" y="3336925"/>
          <p14:tracePt t="265298" x="3144838" y="3336925"/>
          <p14:tracePt t="265305" x="3151188" y="3336925"/>
          <p14:tracePt t="265313" x="3157538" y="3336925"/>
          <p14:tracePt t="265320" x="3163888" y="3336925"/>
          <p14:tracePt t="265337" x="3168650" y="3336925"/>
          <p14:tracePt t="265357" x="3175000" y="3336925"/>
          <p14:tracePt t="265603" x="3168650" y="3336925"/>
          <p14:tracePt t="265841" x="3181350" y="3336925"/>
          <p14:tracePt t="265849" x="3187700" y="3336925"/>
          <p14:tracePt t="265856" x="3194050" y="3336925"/>
          <p14:tracePt t="265870" x="3200400" y="3336925"/>
          <p14:tracePt t="265878" x="3206750" y="3336925"/>
          <p14:tracePt t="265905" x="3213100" y="3336925"/>
          <p14:tracePt t="266019" x="3187700" y="3330575"/>
          <p14:tracePt t="266026" x="3168650" y="3330575"/>
          <p14:tracePt t="266034" x="3151188" y="3324225"/>
          <p14:tracePt t="266041" x="3132138" y="3324225"/>
          <p14:tracePt t="266050" x="3108325" y="3317875"/>
          <p14:tracePt t="266056" x="3089275" y="3317875"/>
          <p14:tracePt t="266064" x="3076575" y="3317875"/>
          <p14:tracePt t="266071" x="3057525" y="3317875"/>
          <p14:tracePt t="266078" x="3046413" y="3317875"/>
          <p14:tracePt t="266086" x="3040063" y="3317875"/>
          <p14:tracePt t="266093" x="3027363" y="3317875"/>
          <p14:tracePt t="266101" x="3021013" y="3317875"/>
          <p14:tracePt t="266123" x="3014663" y="3317875"/>
          <p14:tracePt t="266399" x="3021013" y="3317875"/>
          <p14:tracePt t="266413" x="3027363" y="3311525"/>
          <p14:tracePt t="266420" x="3033713" y="3311525"/>
          <p14:tracePt t="266428" x="3046413" y="3311525"/>
          <p14:tracePt t="266435" x="3052763" y="3311525"/>
          <p14:tracePt t="266443" x="3057525" y="3311525"/>
          <p14:tracePt t="266464" x="3063875" y="3311525"/>
          <p14:tracePt t="266478" x="3070225" y="3311525"/>
          <p14:tracePt t="266486" x="3076575" y="3311525"/>
          <p14:tracePt t="266547" x="3082925" y="3311525"/>
          <p14:tracePt t="266554" x="3089275" y="3311525"/>
          <p14:tracePt t="266569" x="3095625" y="3311525"/>
          <p14:tracePt t="266584" x="3101975" y="3311525"/>
          <p14:tracePt t="266591" x="3108325" y="3311525"/>
          <p14:tracePt t="266599" x="3119438" y="3311525"/>
          <p14:tracePt t="266613" x="3125788" y="3311525"/>
          <p14:tracePt t="266621" x="3132138" y="3311525"/>
          <p14:tracePt t="266643" x="3138488" y="3311525"/>
          <p14:tracePt t="271431" x="3151188" y="3311525"/>
          <p14:tracePt t="271438" x="3163888" y="3311525"/>
          <p14:tracePt t="271445" x="3168650" y="3317875"/>
          <p14:tracePt t="271452" x="3175000" y="3317875"/>
          <p14:tracePt t="271460" x="3187700" y="3324225"/>
          <p14:tracePt t="271474" x="3194050" y="3330575"/>
          <p14:tracePt t="271497" x="3200400" y="3330575"/>
          <p14:tracePt t="271503" x="3206750" y="3330575"/>
          <p14:tracePt t="271519" x="3213100" y="3330575"/>
          <p14:tracePt t="271728" x="3224213" y="3330575"/>
          <p14:tracePt t="271735" x="3236913" y="3330575"/>
          <p14:tracePt t="271743" x="3255963" y="3336925"/>
          <p14:tracePt t="271750" x="3268663" y="3343275"/>
          <p14:tracePt t="271757" x="3298825" y="3343275"/>
          <p14:tracePt t="271765" x="3322638" y="3348038"/>
          <p14:tracePt t="271772" x="3354388" y="3354388"/>
          <p14:tracePt t="271780" x="3378200" y="3354388"/>
          <p14:tracePt t="271788" x="3416300" y="3354388"/>
          <p14:tracePt t="271794" x="3459163" y="3360738"/>
          <p14:tracePt t="271803" x="3495675" y="3360738"/>
          <p14:tracePt t="271809" x="3527425" y="3373438"/>
          <p14:tracePt t="271817" x="3551238" y="3373438"/>
          <p14:tracePt t="271824" x="3582988" y="3373438"/>
          <p14:tracePt t="271831" x="3587750" y="3373438"/>
          <p14:tracePt t="271839" x="3613150" y="3373438"/>
          <p14:tracePt t="271847" x="3632200" y="3379788"/>
          <p14:tracePt t="271855" x="3643313" y="3379788"/>
          <p14:tracePt t="271861" x="3656013" y="3379788"/>
          <p14:tracePt t="271870" x="3675063" y="3386138"/>
          <p14:tracePt t="271876" x="3694113" y="3386138"/>
          <p14:tracePt t="271888" x="3705225" y="3392488"/>
          <p14:tracePt t="271891" x="3736975" y="3398838"/>
          <p14:tracePt t="271899" x="3754438" y="3398838"/>
          <p14:tracePt t="271906" x="3773488" y="3403600"/>
          <p14:tracePt t="271913" x="3803650" y="3409950"/>
          <p14:tracePt t="271922" x="3841750" y="3409950"/>
          <p14:tracePt t="271928" x="3871913" y="3409950"/>
          <p14:tracePt t="271937" x="3908425" y="3416300"/>
          <p14:tracePt t="271943" x="3940175" y="3429000"/>
          <p14:tracePt t="271951" x="3963988" y="3429000"/>
          <p14:tracePt t="271958" x="3983038" y="3429000"/>
          <p14:tracePt t="271966" x="4002088" y="3429000"/>
          <p14:tracePt t="271973" x="4025900" y="3435350"/>
          <p14:tracePt t="271980" x="4044950" y="3441700"/>
          <p14:tracePt t="271988" x="4057650" y="3441700"/>
          <p14:tracePt t="271995" x="4075113" y="3448050"/>
          <p14:tracePt t="272004" x="4100513" y="3454400"/>
          <p14:tracePt t="272010" x="4106863" y="3454400"/>
          <p14:tracePt t="272019" x="4130675" y="3454400"/>
          <p14:tracePt t="272025" x="4143375" y="3454400"/>
          <p14:tracePt t="272032" x="4162425" y="3454400"/>
          <p14:tracePt t="272039" x="4186238" y="3454400"/>
          <p14:tracePt t="272047" x="4205288" y="3454400"/>
          <p14:tracePt t="272055" x="4229100" y="3454400"/>
          <p14:tracePt t="272062" x="4248150" y="3454400"/>
          <p14:tracePt t="272070" x="4267200" y="3454400"/>
          <p14:tracePt t="272076" x="4284663" y="3454400"/>
          <p14:tracePt t="272086" x="4310063" y="3454400"/>
          <p14:tracePt t="272092" x="4316413" y="3454400"/>
          <p14:tracePt t="272099" x="4340225" y="3454400"/>
          <p14:tracePt t="272106" x="4359275" y="3454400"/>
          <p14:tracePt t="272114" x="4371975" y="3448050"/>
          <p14:tracePt t="272122" x="4389438" y="3448050"/>
          <p14:tracePt t="272129" x="4402138" y="3441700"/>
          <p14:tracePt t="272138" x="4414838" y="3435350"/>
          <p14:tracePt t="272144" x="4427538" y="3435350"/>
          <p14:tracePt t="272153" x="4438650" y="3429000"/>
          <p14:tracePt t="272159" x="4451350" y="3422650"/>
          <p14:tracePt t="272166" x="4464050" y="3422650"/>
          <p14:tracePt t="272173" x="4470400" y="3416300"/>
          <p14:tracePt t="272181" x="4483100" y="3409950"/>
          <p14:tracePt t="272190" x="4489450" y="3409950"/>
          <p14:tracePt t="272195" x="4494213" y="3403600"/>
          <p14:tracePt t="272204" x="4506913" y="3398838"/>
          <p14:tracePt t="272219" x="4513263" y="3392488"/>
          <p14:tracePt t="272225" x="4525963" y="3386138"/>
          <p14:tracePt t="272233" x="4532313" y="3386138"/>
          <p14:tracePt t="272240" x="4538663" y="3386138"/>
          <p14:tracePt t="272248" x="4549775" y="3379788"/>
          <p14:tracePt t="272257" x="4556125" y="3379788"/>
          <p14:tracePt t="272263" x="4556125" y="3373438"/>
          <p14:tracePt t="272272" x="4562475" y="3367088"/>
          <p14:tracePt t="272277" x="4568825" y="3367088"/>
          <p14:tracePt t="272287" x="4568825" y="3360738"/>
          <p14:tracePt t="272292" x="4575175" y="3354388"/>
          <p14:tracePt t="272300" x="4581525" y="3348038"/>
          <p14:tracePt t="272307" x="4587875" y="3336925"/>
          <p14:tracePt t="272315" x="4594225" y="3324225"/>
          <p14:tracePt t="272323" x="4594225" y="3311525"/>
          <p14:tracePt t="272329" x="4598988" y="3294063"/>
          <p14:tracePt t="272337" x="4598988" y="3268663"/>
          <p14:tracePt t="272344" x="4598988" y="3238500"/>
          <p14:tracePt t="272354" x="4598988" y="3213100"/>
          <p14:tracePt t="272359" x="4594225" y="3182938"/>
          <p14:tracePt t="272367" x="4587875" y="3170238"/>
          <p14:tracePt t="272374" x="4568825" y="3151188"/>
          <p14:tracePt t="272382" x="4562475" y="3138488"/>
          <p14:tracePt t="272390" x="4556125" y="3127375"/>
          <p14:tracePt t="272397" x="4545013" y="3108325"/>
          <p14:tracePt t="272405" x="4532313" y="3095625"/>
          <p14:tracePt t="272411" x="4500563" y="3078163"/>
          <p14:tracePt t="272419" x="4470400" y="3059113"/>
          <p14:tracePt t="272426" x="4438650" y="3033713"/>
          <p14:tracePt t="272434" x="4384675" y="3016250"/>
          <p14:tracePt t="272441" x="4352925" y="3003550"/>
          <p14:tracePt t="272449" x="4316413" y="2984500"/>
          <p14:tracePt t="272456" x="4273550" y="2978150"/>
          <p14:tracePt t="272464" x="4241800" y="2973388"/>
          <p14:tracePt t="272472" x="4224338" y="2954338"/>
          <p14:tracePt t="272478" x="4205288" y="2947988"/>
          <p14:tracePt t="272484" x="4173538" y="2941638"/>
          <p14:tracePt t="272492" x="4156075" y="2928938"/>
          <p14:tracePt t="272500" x="4130675" y="2922588"/>
          <p14:tracePt t="272515" x="4075113" y="2898775"/>
          <p14:tracePt t="272521" x="4044950" y="2892425"/>
          <p14:tracePt t="272530" x="4019550" y="2886075"/>
          <p14:tracePt t="272537" x="3989388" y="2886075"/>
          <p14:tracePt t="272544" x="3963988" y="2879725"/>
          <p14:tracePt t="272553" x="3921125" y="2867025"/>
          <p14:tracePt t="272559" x="3884613" y="2867025"/>
          <p14:tracePt t="272567" x="3854450" y="2862263"/>
          <p14:tracePt t="272574" x="3829050" y="2862263"/>
          <p14:tracePt t="272582" x="3798888" y="2862263"/>
          <p14:tracePt t="272589" x="3773488" y="2862263"/>
          <p14:tracePt t="272597" x="3743325" y="2862263"/>
          <p14:tracePt t="272604" x="3717925" y="2862263"/>
          <p14:tracePt t="272611" x="3698875" y="2862263"/>
          <p14:tracePt t="272619" x="3668713" y="2862263"/>
          <p14:tracePt t="272626" x="3643313" y="2862263"/>
          <p14:tracePt t="272635" x="3613150" y="2862263"/>
          <p14:tracePt t="272641" x="3587750" y="2862263"/>
          <p14:tracePt t="272648" x="3557588" y="2862263"/>
          <p14:tracePt t="272656" x="3533775" y="2862263"/>
          <p14:tracePt t="272664" x="3502025" y="2862263"/>
          <p14:tracePt t="272671" x="3478213" y="2862263"/>
          <p14:tracePt t="272678" x="3452813" y="2862263"/>
          <p14:tracePt t="272686" x="3429000" y="2873375"/>
          <p14:tracePt t="272693" x="3403600" y="2879725"/>
          <p14:tracePt t="272701" x="3384550" y="2879725"/>
          <p14:tracePt t="272708" x="3360738" y="2879725"/>
          <p14:tracePt t="272716" x="3348038" y="2886075"/>
          <p14:tracePt t="272723" x="3322638" y="2892425"/>
          <p14:tracePt t="272731" x="3305175" y="2892425"/>
          <p14:tracePt t="272738" x="3292475" y="2898775"/>
          <p14:tracePt t="272746" x="3273425" y="2905125"/>
          <p14:tracePt t="272754" x="3262313" y="2905125"/>
          <p14:tracePt t="272760" x="3243263" y="2911475"/>
          <p14:tracePt t="272768" x="3217863" y="2917825"/>
          <p14:tracePt t="272775" x="3206750" y="2917825"/>
          <p14:tracePt t="272782" x="3187700" y="2922588"/>
          <p14:tracePt t="272790" x="3168650" y="2928938"/>
          <p14:tracePt t="272798" x="3151188" y="2928938"/>
          <p14:tracePt t="272804" x="3125788" y="2935288"/>
          <p14:tracePt t="272812" x="3113088" y="2941638"/>
          <p14:tracePt t="272820" x="3095625" y="2941638"/>
          <p14:tracePt t="272827" x="3076575" y="2947988"/>
          <p14:tracePt t="272835" x="3063875" y="2960688"/>
          <p14:tracePt t="272841" x="3046413" y="2960688"/>
          <p14:tracePt t="272849" x="3033713" y="2967038"/>
          <p14:tracePt t="272856" x="3014663" y="2973388"/>
          <p14:tracePt t="272864" x="3008313" y="2973388"/>
          <p14:tracePt t="272871" x="2997200" y="2978150"/>
          <p14:tracePt t="272879" x="2978150" y="2984500"/>
          <p14:tracePt t="272887" x="2971800" y="2984500"/>
          <p14:tracePt t="272894" x="2965450" y="2984500"/>
          <p14:tracePt t="272902" x="2959100" y="2990850"/>
          <p14:tracePt t="272908" x="2952750" y="2990850"/>
          <p14:tracePt t="272916" x="2947988" y="2997200"/>
          <p14:tracePt t="272923" x="2941638" y="3003550"/>
          <p14:tracePt t="272931" x="2928938" y="3016250"/>
          <p14:tracePt t="272938" x="2928938" y="3033713"/>
          <p14:tracePt t="272946" x="2922588" y="3052763"/>
          <p14:tracePt t="272953" x="2916238" y="3082925"/>
          <p14:tracePt t="272961" x="2916238" y="3114675"/>
          <p14:tracePt t="272969" x="2916238" y="3138488"/>
          <p14:tracePt t="272976" x="2916238" y="3170238"/>
          <p14:tracePt t="272983" x="2916238" y="3187700"/>
          <p14:tracePt t="272990" x="2916238" y="3213100"/>
          <p14:tracePt t="272998" x="2922588" y="3225800"/>
          <p14:tracePt t="273005" x="2922588" y="3238500"/>
          <p14:tracePt t="273013" x="2928938" y="3249613"/>
          <p14:tracePt t="273020" x="2935288" y="3262313"/>
          <p14:tracePt t="273028" x="2935288" y="3268663"/>
          <p14:tracePt t="273036" x="2941638" y="3275013"/>
          <p14:tracePt t="273043" x="2947988" y="3281363"/>
          <p14:tracePt t="273051" x="2947988" y="3287713"/>
          <p14:tracePt t="273057" x="2959100" y="3298825"/>
          <p14:tracePt t="273064" x="2959100" y="3305175"/>
          <p14:tracePt t="273072" x="2971800" y="3311525"/>
          <p14:tracePt t="273080" x="2978150" y="3324225"/>
          <p14:tracePt t="273087" x="2984500" y="3336925"/>
          <p14:tracePt t="273094" x="2997200" y="3343275"/>
          <p14:tracePt t="273102" x="3003550" y="3343275"/>
          <p14:tracePt t="273109" x="3008313" y="3354388"/>
          <p14:tracePt t="273117" x="3021013" y="3360738"/>
          <p14:tracePt t="273124" x="3033713" y="3367088"/>
          <p14:tracePt t="273131" x="3046413" y="3373438"/>
          <p14:tracePt t="273139" x="3057525" y="3379788"/>
          <p14:tracePt t="273147" x="3070225" y="3386138"/>
          <p14:tracePt t="273154" x="3082925" y="3398838"/>
          <p14:tracePt t="273161" x="3095625" y="3398838"/>
          <p14:tracePt t="273170" x="3108325" y="3403600"/>
          <p14:tracePt t="273176" x="3119438" y="3409950"/>
          <p14:tracePt t="273184" x="3132138" y="3409950"/>
          <p14:tracePt t="273191" x="3144838" y="3416300"/>
          <p14:tracePt t="273199" x="3157538" y="3422650"/>
          <p14:tracePt t="273206" x="3168650" y="3422650"/>
          <p14:tracePt t="273213" x="3181350" y="3429000"/>
          <p14:tracePt t="273221" x="3194050" y="3429000"/>
          <p14:tracePt t="273229" x="3206750" y="3429000"/>
          <p14:tracePt t="273236" x="3217863" y="3429000"/>
          <p14:tracePt t="273243" x="3236913" y="3435350"/>
          <p14:tracePt t="273252" x="3249613" y="3435350"/>
          <p14:tracePt t="273258" x="3273425" y="3435350"/>
          <p14:tracePt t="273266" x="3305175" y="3435350"/>
          <p14:tracePt t="273273" x="3335338" y="3441700"/>
          <p14:tracePt t="273280" x="3360738" y="3441700"/>
          <p14:tracePt t="273288" x="3390900" y="3441700"/>
          <p14:tracePt t="273295" x="3409950" y="3441700"/>
          <p14:tracePt t="273303" x="3429000" y="3441700"/>
          <p14:tracePt t="273310" x="3446463" y="3441700"/>
          <p14:tracePt t="273318" x="3465513" y="3441700"/>
          <p14:tracePt t="273325" x="3478213" y="3441700"/>
          <p14:tracePt t="273333" x="3489325" y="3441700"/>
          <p14:tracePt t="273340" x="3502025" y="3441700"/>
          <p14:tracePt t="273347" x="3514725" y="3441700"/>
          <p14:tracePt t="273354" x="3527425" y="3441700"/>
          <p14:tracePt t="273362" x="3538538" y="3441700"/>
          <p14:tracePt t="273370" x="3557588" y="3441700"/>
          <p14:tracePt t="273377" x="3576638" y="3441700"/>
          <p14:tracePt t="273385" x="3606800" y="3441700"/>
          <p14:tracePt t="273392" x="3632200" y="3441700"/>
          <p14:tracePt t="273400" x="3662363" y="3441700"/>
          <p14:tracePt t="273407" x="3687763" y="3441700"/>
          <p14:tracePt t="273414" x="3717925" y="3441700"/>
          <p14:tracePt t="273421" x="3743325" y="3441700"/>
          <p14:tracePt t="273429" x="3773488" y="3448050"/>
          <p14:tracePt t="273437" x="3803650" y="3448050"/>
          <p14:tracePt t="273444" x="3822700" y="3454400"/>
          <p14:tracePt t="273452" x="3841750" y="3454400"/>
          <p14:tracePt t="273458" x="3871913" y="3459163"/>
          <p14:tracePt t="273466" x="3890963" y="3459163"/>
          <p14:tracePt t="273473" x="3908425" y="3459163"/>
          <p14:tracePt t="273481" x="3940175" y="3459163"/>
          <p14:tracePt t="273488" x="3959225" y="3459163"/>
          <p14:tracePt t="273496" x="3976688" y="3471863"/>
          <p14:tracePt t="273503" x="4008438" y="3478213"/>
          <p14:tracePt t="273511" x="4025900" y="3478213"/>
          <p14:tracePt t="273518" x="4044950" y="3478213"/>
          <p14:tracePt t="273525" x="4075113" y="3478213"/>
          <p14:tracePt t="273534" x="4094163" y="3478213"/>
          <p14:tracePt t="273540" x="4113213" y="3478213"/>
          <p14:tracePt t="273548" x="4137025" y="3478213"/>
          <p14:tracePt t="273555" x="4149725" y="3478213"/>
          <p14:tracePt t="273563" x="4173538" y="3478213"/>
          <p14:tracePt t="273570" x="4192588" y="3478213"/>
          <p14:tracePt t="273577" x="4211638" y="3478213"/>
          <p14:tracePt t="273585" x="4229100" y="3478213"/>
          <p14:tracePt t="273593" x="4241800" y="3478213"/>
          <p14:tracePt t="273601" x="4260850" y="3478213"/>
          <p14:tracePt t="273607" x="4279900" y="3478213"/>
          <p14:tracePt t="273615" x="4291013" y="3478213"/>
          <p14:tracePt t="273622" x="4303713" y="3478213"/>
          <p14:tracePt t="273630" x="4329113" y="3478213"/>
          <p14:tracePt t="273637" x="4346575" y="3465513"/>
          <p14:tracePt t="273645" x="4359275" y="3465513"/>
          <p14:tracePt t="273652" x="4378325" y="3459163"/>
          <p14:tracePt t="273659" x="4395788" y="3454400"/>
          <p14:tracePt t="273668" x="4408488" y="3454400"/>
          <p14:tracePt t="273674" x="4433888" y="3448050"/>
          <p14:tracePt t="273682" x="4451350" y="3441700"/>
          <p14:tracePt t="273689" x="4464050" y="3441700"/>
          <p14:tracePt t="273697" x="4483100" y="3435350"/>
          <p14:tracePt t="273704" x="4500563" y="3429000"/>
          <p14:tracePt t="273711" x="4513263" y="3429000"/>
          <p14:tracePt t="273719" x="4538663" y="3422650"/>
          <p14:tracePt t="273726" x="4549775" y="3416300"/>
          <p14:tracePt t="273735" x="4562475" y="3416300"/>
          <p14:tracePt t="273741" x="4575175" y="3416300"/>
          <p14:tracePt t="273756" x="4587875" y="3416300"/>
          <p14:tracePt t="273763" x="4594225" y="3416300"/>
          <p14:tracePt t="273770" x="4598988" y="3416300"/>
          <p14:tracePt t="273786" x="4605338" y="3416300"/>
          <p14:tracePt t="273793" x="4611688" y="3416300"/>
        </p14:tracePtLst>
      </p14:laserTraceLst>
    </p:ext>
  </p:extLst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</TotalTime>
  <Words>178</Words>
  <Application>Microsoft Office PowerPoint</Application>
  <PresentationFormat>全屏显示(4:3)</PresentationFormat>
  <Paragraphs>35</Paragraphs>
  <Slides>4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SimSun</vt:lpstr>
      <vt:lpstr>Arial</vt:lpstr>
      <vt:lpstr>Calibri</vt:lpstr>
      <vt:lpstr>Calibri Light</vt:lpstr>
      <vt:lpstr>Consolas</vt:lpstr>
      <vt:lpstr>Times New Roman</vt:lpstr>
      <vt:lpstr>Wingdings</vt:lpstr>
      <vt:lpstr>Office 主题​​</vt:lpstr>
      <vt:lpstr>译码器</vt:lpstr>
      <vt:lpstr>译码器的作用及种类</vt:lpstr>
      <vt:lpstr>地址译码器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加法器–1 位全加器</dc:title>
  <dc:creator>李 榕</dc:creator>
  <cp:lastModifiedBy>李 榕</cp:lastModifiedBy>
  <cp:revision>21</cp:revision>
  <dcterms:created xsi:type="dcterms:W3CDTF">2020-04-05T08:22:26Z</dcterms:created>
  <dcterms:modified xsi:type="dcterms:W3CDTF">2020-04-06T20:28:49Z</dcterms:modified>
</cp:coreProperties>
</file>

<file path=docProps/thumbnail.jpeg>
</file>